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1"/>
  </p:notesMasterIdLst>
  <p:handoutMasterIdLst>
    <p:handoutMasterId r:id="rId22"/>
  </p:handoutMasterIdLst>
  <p:sldIdLst>
    <p:sldId id="260" r:id="rId3"/>
    <p:sldId id="398" r:id="rId4"/>
    <p:sldId id="410" r:id="rId5"/>
    <p:sldId id="417" r:id="rId6"/>
    <p:sldId id="416" r:id="rId7"/>
    <p:sldId id="414" r:id="rId8"/>
    <p:sldId id="428" r:id="rId9"/>
    <p:sldId id="418" r:id="rId10"/>
    <p:sldId id="419" r:id="rId11"/>
    <p:sldId id="405" r:id="rId12"/>
    <p:sldId id="420" r:id="rId13"/>
    <p:sldId id="421" r:id="rId14"/>
    <p:sldId id="423" r:id="rId15"/>
    <p:sldId id="422" r:id="rId16"/>
    <p:sldId id="427" r:id="rId17"/>
    <p:sldId id="424" r:id="rId18"/>
    <p:sldId id="426" r:id="rId19"/>
    <p:sldId id="409" r:id="rId2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1"/>
    <a:srgbClr val="FFFFF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7" autoAdjust="0"/>
    <p:restoredTop sz="86419" autoAdjust="0"/>
  </p:normalViewPr>
  <p:slideViewPr>
    <p:cSldViewPr snapToGrid="0" showGuides="1">
      <p:cViewPr varScale="1">
        <p:scale>
          <a:sx n="108" d="100"/>
          <a:sy n="108" d="100"/>
        </p:scale>
        <p:origin x="232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ann GUILLO" userId="47d549e3-95d9-4b13-bf00-af2553fe143d" providerId="ADAL" clId="{F2BAE1C2-891B-4443-A173-D7151861CAFE}"/>
    <pc:docChg chg="undo modSld">
      <pc:chgData name="Yoann GUILLO" userId="47d549e3-95d9-4b13-bf00-af2553fe143d" providerId="ADAL" clId="{F2BAE1C2-891B-4443-A173-D7151861CAFE}" dt="2019-05-31T11:34:27.410" v="2" actId="1076"/>
      <pc:docMkLst>
        <pc:docMk/>
      </pc:docMkLst>
      <pc:sldChg chg="modSp">
        <pc:chgData name="Yoann GUILLO" userId="47d549e3-95d9-4b13-bf00-af2553fe143d" providerId="ADAL" clId="{F2BAE1C2-891B-4443-A173-D7151861CAFE}" dt="2019-05-31T11:34:27.410" v="2" actId="1076"/>
        <pc:sldMkLst>
          <pc:docMk/>
          <pc:sldMk cId="1200151195" sldId="417"/>
        </pc:sldMkLst>
        <pc:spChg chg="mod">
          <ac:chgData name="Yoann GUILLO" userId="47d549e3-95d9-4b13-bf00-af2553fe143d" providerId="ADAL" clId="{F2BAE1C2-891B-4443-A173-D7151861CAFE}" dt="2019-05-31T11:34:17.199" v="0" actId="14100"/>
          <ac:spMkLst>
            <pc:docMk/>
            <pc:sldMk cId="1200151195" sldId="417"/>
            <ac:spMk id="14" creationId="{59CEC285-45DE-2543-BA72-EB3E28456D29}"/>
          </ac:spMkLst>
        </pc:spChg>
        <pc:spChg chg="mod">
          <ac:chgData name="Yoann GUILLO" userId="47d549e3-95d9-4b13-bf00-af2553fe143d" providerId="ADAL" clId="{F2BAE1C2-891B-4443-A173-D7151861CAFE}" dt="2019-05-31T11:34:27.410" v="2" actId="1076"/>
          <ac:spMkLst>
            <pc:docMk/>
            <pc:sldMk cId="1200151195" sldId="417"/>
            <ac:spMk id="17" creationId="{00000000-0000-0000-0000-000000000000}"/>
          </ac:spMkLst>
        </pc:spChg>
      </pc:sldChg>
    </pc:docChg>
  </pc:docChgLst>
  <pc:docChgLst>
    <pc:chgData name="Yoann GUILLO" userId="47d549e3-95d9-4b13-bf00-af2553fe143d" providerId="ADAL" clId="{229FB3B4-E787-4F47-A965-24B084269288}"/>
    <pc:docChg chg="undo redo custSel mod addSld delSld modSld sldOrd">
      <pc:chgData name="Yoann GUILLO" userId="47d549e3-95d9-4b13-bf00-af2553fe143d" providerId="ADAL" clId="{229FB3B4-E787-4F47-A965-24B084269288}" dt="2019-04-27T12:34:26.946" v="1161"/>
      <pc:docMkLst>
        <pc:docMk/>
      </pc:docMkLst>
      <pc:sldChg chg="addSp delSp modSp modAnim">
        <pc:chgData name="Yoann GUILLO" userId="47d549e3-95d9-4b13-bf00-af2553fe143d" providerId="ADAL" clId="{229FB3B4-E787-4F47-A965-24B084269288}" dt="2019-04-26T13:41:53.579" v="308" actId="1035"/>
        <pc:sldMkLst>
          <pc:docMk/>
          <pc:sldMk cId="1791208591" sldId="260"/>
        </pc:sldMkLst>
        <pc:spChg chg="mod">
          <ac:chgData name="Yoann GUILLO" userId="47d549e3-95d9-4b13-bf00-af2553fe143d" providerId="ADAL" clId="{229FB3B4-E787-4F47-A965-24B084269288}" dt="2019-04-26T13:39:07.518" v="246" actId="20577"/>
          <ac:spMkLst>
            <pc:docMk/>
            <pc:sldMk cId="1791208591" sldId="260"/>
            <ac:spMk id="4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41:46.256" v="267" actId="20577"/>
          <ac:spMkLst>
            <pc:docMk/>
            <pc:sldMk cId="1791208591" sldId="260"/>
            <ac:spMk id="6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41:23.100" v="254" actId="1076"/>
          <ac:spMkLst>
            <pc:docMk/>
            <pc:sldMk cId="1791208591" sldId="260"/>
            <ac:spMk id="121" creationId="{00000000-0000-0000-0000-000000000000}"/>
          </ac:spMkLst>
        </pc:spChg>
        <pc:grpChg chg="add del mod">
          <ac:chgData name="Yoann GUILLO" userId="47d549e3-95d9-4b13-bf00-af2553fe143d" providerId="ADAL" clId="{229FB3B4-E787-4F47-A965-24B084269288}" dt="2019-04-26T13:40:06.437" v="250" actId="166"/>
          <ac:grpSpMkLst>
            <pc:docMk/>
            <pc:sldMk cId="1791208591" sldId="260"/>
            <ac:grpSpMk id="13" creationId="{00000000-0000-0000-0000-000000000000}"/>
          </ac:grpSpMkLst>
        </pc:grpChg>
        <pc:picChg chg="mod">
          <ac:chgData name="Yoann GUILLO" userId="47d549e3-95d9-4b13-bf00-af2553fe143d" providerId="ADAL" clId="{229FB3B4-E787-4F47-A965-24B084269288}" dt="2019-04-26T13:41:53.579" v="308" actId="1035"/>
          <ac:picMkLst>
            <pc:docMk/>
            <pc:sldMk cId="1791208591" sldId="260"/>
            <ac:picMk id="20" creationId="{4FE892B2-BF47-FE4F-806D-50742DB70CF8}"/>
          </ac:picMkLst>
        </pc:picChg>
      </pc:sldChg>
      <pc:sldChg chg="add">
        <pc:chgData name="Yoann GUILLO" userId="47d549e3-95d9-4b13-bf00-af2553fe143d" providerId="ADAL" clId="{229FB3B4-E787-4F47-A965-24B084269288}" dt="2019-04-26T13:43:11.490" v="310"/>
        <pc:sldMkLst>
          <pc:docMk/>
          <pc:sldMk cId="373937616" sldId="405"/>
        </pc:sldMkLst>
      </pc:sldChg>
      <pc:sldChg chg="add">
        <pc:chgData name="Yoann GUILLO" userId="47d549e3-95d9-4b13-bf00-af2553fe143d" providerId="ADAL" clId="{229FB3B4-E787-4F47-A965-24B084269288}" dt="2019-04-23T17:41:19.073" v="77"/>
        <pc:sldMkLst>
          <pc:docMk/>
          <pc:sldMk cId="3480544450" sldId="409"/>
        </pc:sldMkLst>
      </pc:sldChg>
      <pc:sldChg chg="addSp delSp modSp add">
        <pc:chgData name="Yoann GUILLO" userId="47d549e3-95d9-4b13-bf00-af2553fe143d" providerId="ADAL" clId="{229FB3B4-E787-4F47-A965-24B084269288}" dt="2019-04-23T17:40:19.330" v="72" actId="207"/>
        <pc:sldMkLst>
          <pc:docMk/>
          <pc:sldMk cId="3003885284" sldId="414"/>
        </pc:sldMkLst>
        <pc:spChg chg="mod">
          <ac:chgData name="Yoann GUILLO" userId="47d549e3-95d9-4b13-bf00-af2553fe143d" providerId="ADAL" clId="{229FB3B4-E787-4F47-A965-24B084269288}" dt="2019-04-23T17:39:24.781" v="45"/>
          <ac:spMkLst>
            <pc:docMk/>
            <pc:sldMk cId="3003885284" sldId="414"/>
            <ac:spMk id="2" creationId="{B5ED7427-683D-844E-A57E-9F8EAD7AE827}"/>
          </ac:spMkLst>
        </pc:spChg>
        <pc:spChg chg="del">
          <ac:chgData name="Yoann GUILLO" userId="47d549e3-95d9-4b13-bf00-af2553fe143d" providerId="ADAL" clId="{229FB3B4-E787-4F47-A965-24B084269288}" dt="2019-04-23T17:39:28.593" v="46" actId="478"/>
          <ac:spMkLst>
            <pc:docMk/>
            <pc:sldMk cId="3003885284" sldId="414"/>
            <ac:spMk id="3" creationId="{010CA4C0-5ED6-D04A-86DA-9EDD206A71AD}"/>
          </ac:spMkLst>
        </pc:spChg>
        <pc:spChg chg="del">
          <ac:chgData name="Yoann GUILLO" userId="47d549e3-95d9-4b13-bf00-af2553fe143d" providerId="ADAL" clId="{229FB3B4-E787-4F47-A965-24B084269288}" dt="2019-04-23T17:39:28.593" v="46" actId="478"/>
          <ac:spMkLst>
            <pc:docMk/>
            <pc:sldMk cId="3003885284" sldId="414"/>
            <ac:spMk id="4" creationId="{E3325DED-647E-9B41-8BF9-8C53C66635B1}"/>
          </ac:spMkLst>
        </pc:spChg>
        <pc:spChg chg="del">
          <ac:chgData name="Yoann GUILLO" userId="47d549e3-95d9-4b13-bf00-af2553fe143d" providerId="ADAL" clId="{229FB3B4-E787-4F47-A965-24B084269288}" dt="2019-04-23T17:39:28.593" v="46" actId="478"/>
          <ac:spMkLst>
            <pc:docMk/>
            <pc:sldMk cId="3003885284" sldId="414"/>
            <ac:spMk id="5" creationId="{00756606-1CF5-5043-A996-7ED63949E8A4}"/>
          </ac:spMkLst>
        </pc:spChg>
        <pc:graphicFrameChg chg="add mod modGraphic">
          <ac:chgData name="Yoann GUILLO" userId="47d549e3-95d9-4b13-bf00-af2553fe143d" providerId="ADAL" clId="{229FB3B4-E787-4F47-A965-24B084269288}" dt="2019-04-23T17:40:19.330" v="72" actId="207"/>
          <ac:graphicFrameMkLst>
            <pc:docMk/>
            <pc:sldMk cId="3003885284" sldId="414"/>
            <ac:graphicFrameMk id="6" creationId="{4F0A508F-CBFE-EB40-8941-35746B7E79DF}"/>
          </ac:graphicFrameMkLst>
        </pc:graphicFrameChg>
        <pc:picChg chg="add mod">
          <ac:chgData name="Yoann GUILLO" userId="47d549e3-95d9-4b13-bf00-af2553fe143d" providerId="ADAL" clId="{229FB3B4-E787-4F47-A965-24B084269288}" dt="2019-04-23T17:39:44.703" v="48" actId="1076"/>
          <ac:picMkLst>
            <pc:docMk/>
            <pc:sldMk cId="3003885284" sldId="414"/>
            <ac:picMk id="7" creationId="{9D11DFAB-B11C-CF4A-AAC3-78ADFF93A6AA}"/>
          </ac:picMkLst>
        </pc:picChg>
        <pc:picChg chg="add mod">
          <ac:chgData name="Yoann GUILLO" userId="47d549e3-95d9-4b13-bf00-af2553fe143d" providerId="ADAL" clId="{229FB3B4-E787-4F47-A965-24B084269288}" dt="2019-04-23T17:39:56.470" v="69" actId="1036"/>
          <ac:picMkLst>
            <pc:docMk/>
            <pc:sldMk cId="3003885284" sldId="414"/>
            <ac:picMk id="8" creationId="{99C42E0F-890C-CB48-A91D-6DE93F9F8A64}"/>
          </ac:picMkLst>
        </pc:picChg>
        <pc:picChg chg="add mod">
          <ac:chgData name="Yoann GUILLO" userId="47d549e3-95d9-4b13-bf00-af2553fe143d" providerId="ADAL" clId="{229FB3B4-E787-4F47-A965-24B084269288}" dt="2019-04-23T17:39:56.470" v="69" actId="1036"/>
          <ac:picMkLst>
            <pc:docMk/>
            <pc:sldMk cId="3003885284" sldId="414"/>
            <ac:picMk id="9" creationId="{401954A9-AA54-D54E-9D75-D5DAC9DE4345}"/>
          </ac:picMkLst>
        </pc:picChg>
      </pc:sldChg>
      <pc:sldChg chg="addSp delSp modSp add ord">
        <pc:chgData name="Yoann GUILLO" userId="47d549e3-95d9-4b13-bf00-af2553fe143d" providerId="ADAL" clId="{229FB3B4-E787-4F47-A965-24B084269288}" dt="2019-04-23T17:40:32.439" v="75" actId="207"/>
        <pc:sldMkLst>
          <pc:docMk/>
          <pc:sldMk cId="2968990246" sldId="416"/>
        </pc:sldMkLst>
        <pc:spChg chg="mod">
          <ac:chgData name="Yoann GUILLO" userId="47d549e3-95d9-4b13-bf00-af2553fe143d" providerId="ADAL" clId="{229FB3B4-E787-4F47-A965-24B084269288}" dt="2019-04-23T17:38:21.769" v="24" actId="20577"/>
          <ac:spMkLst>
            <pc:docMk/>
            <pc:sldMk cId="2968990246" sldId="416"/>
            <ac:spMk id="2" creationId="{B5ED7427-683D-844E-A57E-9F8EAD7AE827}"/>
          </ac:spMkLst>
        </pc:spChg>
        <pc:spChg chg="del">
          <ac:chgData name="Yoann GUILLO" userId="47d549e3-95d9-4b13-bf00-af2553fe143d" providerId="ADAL" clId="{229FB3B4-E787-4F47-A965-24B084269288}" dt="2019-04-23T17:38:26.528" v="25" actId="478"/>
          <ac:spMkLst>
            <pc:docMk/>
            <pc:sldMk cId="2968990246" sldId="416"/>
            <ac:spMk id="3" creationId="{010CA4C0-5ED6-D04A-86DA-9EDD206A71AD}"/>
          </ac:spMkLst>
        </pc:spChg>
        <pc:spChg chg="del">
          <ac:chgData name="Yoann GUILLO" userId="47d549e3-95d9-4b13-bf00-af2553fe143d" providerId="ADAL" clId="{229FB3B4-E787-4F47-A965-24B084269288}" dt="2019-04-23T17:38:26.528" v="25" actId="478"/>
          <ac:spMkLst>
            <pc:docMk/>
            <pc:sldMk cId="2968990246" sldId="416"/>
            <ac:spMk id="4" creationId="{E3325DED-647E-9B41-8BF9-8C53C66635B1}"/>
          </ac:spMkLst>
        </pc:spChg>
        <pc:spChg chg="del">
          <ac:chgData name="Yoann GUILLO" userId="47d549e3-95d9-4b13-bf00-af2553fe143d" providerId="ADAL" clId="{229FB3B4-E787-4F47-A965-24B084269288}" dt="2019-04-23T17:38:26.528" v="25" actId="478"/>
          <ac:spMkLst>
            <pc:docMk/>
            <pc:sldMk cId="2968990246" sldId="416"/>
            <ac:spMk id="5" creationId="{00756606-1CF5-5043-A996-7ED63949E8A4}"/>
          </ac:spMkLst>
        </pc:spChg>
        <pc:graphicFrameChg chg="add mod modGraphic">
          <ac:chgData name="Yoann GUILLO" userId="47d549e3-95d9-4b13-bf00-af2553fe143d" providerId="ADAL" clId="{229FB3B4-E787-4F47-A965-24B084269288}" dt="2019-04-23T17:40:32.439" v="75" actId="207"/>
          <ac:graphicFrameMkLst>
            <pc:docMk/>
            <pc:sldMk cId="2968990246" sldId="416"/>
            <ac:graphicFrameMk id="6" creationId="{DFCCFD47-27FE-B24C-BC55-1F6F487B358F}"/>
          </ac:graphicFrameMkLst>
        </pc:graphicFrameChg>
        <pc:picChg chg="add mod">
          <ac:chgData name="Yoann GUILLO" userId="47d549e3-95d9-4b13-bf00-af2553fe143d" providerId="ADAL" clId="{229FB3B4-E787-4F47-A965-24B084269288}" dt="2019-04-23T17:38:47.161" v="27" actId="1076"/>
          <ac:picMkLst>
            <pc:docMk/>
            <pc:sldMk cId="2968990246" sldId="416"/>
            <ac:picMk id="7" creationId="{8E5946D2-A291-6348-B493-675385D83451}"/>
          </ac:picMkLst>
        </pc:picChg>
        <pc:picChg chg="add mod">
          <ac:chgData name="Yoann GUILLO" userId="47d549e3-95d9-4b13-bf00-af2553fe143d" providerId="ADAL" clId="{229FB3B4-E787-4F47-A965-24B084269288}" dt="2019-04-23T17:38:47.161" v="27" actId="1076"/>
          <ac:picMkLst>
            <pc:docMk/>
            <pc:sldMk cId="2968990246" sldId="416"/>
            <ac:picMk id="8" creationId="{508B0CA3-26F4-F94A-813D-02DA77106CE6}"/>
          </ac:picMkLst>
        </pc:picChg>
        <pc:picChg chg="add mod">
          <ac:chgData name="Yoann GUILLO" userId="47d549e3-95d9-4b13-bf00-af2553fe143d" providerId="ADAL" clId="{229FB3B4-E787-4F47-A965-24B084269288}" dt="2019-04-23T17:38:47.161" v="27" actId="1076"/>
          <ac:picMkLst>
            <pc:docMk/>
            <pc:sldMk cId="2968990246" sldId="416"/>
            <ac:picMk id="9" creationId="{BD0B8888-776D-8042-B068-5F52222D24E7}"/>
          </ac:picMkLst>
        </pc:picChg>
        <pc:picChg chg="add mod">
          <ac:chgData name="Yoann GUILLO" userId="47d549e3-95d9-4b13-bf00-af2553fe143d" providerId="ADAL" clId="{229FB3B4-E787-4F47-A965-24B084269288}" dt="2019-04-23T17:38:47.161" v="27" actId="1076"/>
          <ac:picMkLst>
            <pc:docMk/>
            <pc:sldMk cId="2968990246" sldId="416"/>
            <ac:picMk id="10" creationId="{E2E360BE-490E-9744-B78F-B96F7A33958E}"/>
          </ac:picMkLst>
        </pc:picChg>
      </pc:sldChg>
      <pc:sldChg chg="addSp delSp modSp add modTransition modAnim">
        <pc:chgData name="Yoann GUILLO" userId="47d549e3-95d9-4b13-bf00-af2553fe143d" providerId="ADAL" clId="{229FB3B4-E787-4F47-A965-24B084269288}" dt="2019-04-26T13:37:23.001" v="174"/>
        <pc:sldMkLst>
          <pc:docMk/>
          <pc:sldMk cId="1200151195" sldId="417"/>
        </pc:sldMkLst>
        <pc:spChg chg="add del mod">
          <ac:chgData name="Yoann GUILLO" userId="47d549e3-95d9-4b13-bf00-af2553fe143d" providerId="ADAL" clId="{229FB3B4-E787-4F47-A965-24B084269288}" dt="2019-04-26T13:28:03.929" v="81" actId="931"/>
          <ac:spMkLst>
            <pc:docMk/>
            <pc:sldMk cId="1200151195" sldId="417"/>
            <ac:spMk id="5" creationId="{86138B7C-D5BB-1B44-AE36-79D286016481}"/>
          </ac:spMkLst>
        </pc:spChg>
        <pc:spChg chg="add del mod">
          <ac:chgData name="Yoann GUILLO" userId="47d549e3-95d9-4b13-bf00-af2553fe143d" providerId="ADAL" clId="{229FB3B4-E787-4F47-A965-24B084269288}" dt="2019-04-26T13:29:15.380" v="126"/>
          <ac:spMkLst>
            <pc:docMk/>
            <pc:sldMk cId="1200151195" sldId="417"/>
            <ac:spMk id="8" creationId="{15D75156-5FA2-5143-9161-3E80EA35F236}"/>
          </ac:spMkLst>
        </pc:spChg>
        <pc:spChg chg="mod">
          <ac:chgData name="Yoann GUILLO" userId="47d549e3-95d9-4b13-bf00-af2553fe143d" providerId="ADAL" clId="{229FB3B4-E787-4F47-A965-24B084269288}" dt="2019-04-26T13:30:03.834" v="140" actId="1035"/>
          <ac:spMkLst>
            <pc:docMk/>
            <pc:sldMk cId="1200151195" sldId="417"/>
            <ac:spMk id="11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30:03.834" v="140" actId="1035"/>
          <ac:spMkLst>
            <pc:docMk/>
            <pc:sldMk cId="1200151195" sldId="417"/>
            <ac:spMk id="12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30:03.834" v="140" actId="1035"/>
          <ac:spMkLst>
            <pc:docMk/>
            <pc:sldMk cId="1200151195" sldId="417"/>
            <ac:spMk id="13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35:18.438" v="155" actId="166"/>
          <ac:spMkLst>
            <pc:docMk/>
            <pc:sldMk cId="1200151195" sldId="417"/>
            <ac:spMk id="14" creationId="{59CEC285-45DE-2543-BA72-EB3E28456D29}"/>
          </ac:spMkLst>
        </pc:spChg>
        <pc:spChg chg="mod">
          <ac:chgData name="Yoann GUILLO" userId="47d549e3-95d9-4b13-bf00-af2553fe143d" providerId="ADAL" clId="{229FB3B4-E787-4F47-A965-24B084269288}" dt="2019-04-26T13:28:54.986" v="116" actId="1035"/>
          <ac:spMkLst>
            <pc:docMk/>
            <pc:sldMk cId="1200151195" sldId="417"/>
            <ac:spMk id="17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28:54.986" v="116" actId="1035"/>
          <ac:spMkLst>
            <pc:docMk/>
            <pc:sldMk cId="1200151195" sldId="417"/>
            <ac:spMk id="18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28:54.986" v="116" actId="1035"/>
          <ac:spMkLst>
            <pc:docMk/>
            <pc:sldMk cId="1200151195" sldId="417"/>
            <ac:spMk id="27" creationId="{00000000-0000-0000-0000-000000000000}"/>
          </ac:spMkLst>
        </pc:spChg>
        <pc:spChg chg="mod">
          <ac:chgData name="Yoann GUILLO" userId="47d549e3-95d9-4b13-bf00-af2553fe143d" providerId="ADAL" clId="{229FB3B4-E787-4F47-A965-24B084269288}" dt="2019-04-26T13:28:54.986" v="116" actId="1035"/>
          <ac:spMkLst>
            <pc:docMk/>
            <pc:sldMk cId="1200151195" sldId="417"/>
            <ac:spMk id="28" creationId="{00000000-0000-0000-0000-000000000000}"/>
          </ac:spMkLst>
        </pc:spChg>
        <pc:picChg chg="mod">
          <ac:chgData name="Yoann GUILLO" userId="47d549e3-95d9-4b13-bf00-af2553fe143d" providerId="ADAL" clId="{229FB3B4-E787-4F47-A965-24B084269288}" dt="2019-04-26T13:28:54.986" v="116" actId="1035"/>
          <ac:picMkLst>
            <pc:docMk/>
            <pc:sldMk cId="1200151195" sldId="417"/>
            <ac:picMk id="3" creationId="{6A907FAF-9830-8A43-8893-F9A8A429D692}"/>
          </ac:picMkLst>
        </pc:picChg>
        <pc:picChg chg="add mod">
          <ac:chgData name="Yoann GUILLO" userId="47d549e3-95d9-4b13-bf00-af2553fe143d" providerId="ADAL" clId="{229FB3B4-E787-4F47-A965-24B084269288}" dt="2019-04-26T13:30:03.834" v="140" actId="1035"/>
          <ac:picMkLst>
            <pc:docMk/>
            <pc:sldMk cId="1200151195" sldId="417"/>
            <ac:picMk id="7" creationId="{34121285-9E81-734F-B91D-070EC081DED5}"/>
          </ac:picMkLst>
        </pc:picChg>
        <pc:picChg chg="del">
          <ac:chgData name="Yoann GUILLO" userId="47d549e3-95d9-4b13-bf00-af2553fe143d" providerId="ADAL" clId="{229FB3B4-E787-4F47-A965-24B084269288}" dt="2019-04-26T13:25:55.450" v="80" actId="478"/>
          <ac:picMkLst>
            <pc:docMk/>
            <pc:sldMk cId="1200151195" sldId="417"/>
            <ac:picMk id="26" creationId="{00000000-0000-0000-0000-000000000000}"/>
          </ac:picMkLst>
        </pc:picChg>
        <pc:cxnChg chg="mod">
          <ac:chgData name="Yoann GUILLO" userId="47d549e3-95d9-4b13-bf00-af2553fe143d" providerId="ADAL" clId="{229FB3B4-E787-4F47-A965-24B084269288}" dt="2019-04-26T13:30:03.834" v="140" actId="1035"/>
          <ac:cxnSpMkLst>
            <pc:docMk/>
            <pc:sldMk cId="1200151195" sldId="417"/>
            <ac:cxnSpMk id="22" creationId="{00000000-0000-0000-0000-000000000000}"/>
          </ac:cxnSpMkLst>
        </pc:cxnChg>
      </pc:sldChg>
      <pc:sldChg chg="modSp add">
        <pc:chgData name="Yoann GUILLO" userId="47d549e3-95d9-4b13-bf00-af2553fe143d" providerId="ADAL" clId="{229FB3B4-E787-4F47-A965-24B084269288}" dt="2019-04-26T13:56:02.029" v="334" actId="20577"/>
        <pc:sldMkLst>
          <pc:docMk/>
          <pc:sldMk cId="3506275631" sldId="418"/>
        </pc:sldMkLst>
        <pc:spChg chg="mod">
          <ac:chgData name="Yoann GUILLO" userId="47d549e3-95d9-4b13-bf00-af2553fe143d" providerId="ADAL" clId="{229FB3B4-E787-4F47-A965-24B084269288}" dt="2019-04-26T13:56:02.029" v="334" actId="20577"/>
          <ac:spMkLst>
            <pc:docMk/>
            <pc:sldMk cId="3506275631" sldId="418"/>
            <ac:spMk id="87" creationId="{00000000-0000-0000-0000-000000000000}"/>
          </ac:spMkLst>
        </pc:spChg>
      </pc:sldChg>
      <pc:sldChg chg="addSp delSp modSp add">
        <pc:chgData name="Yoann GUILLO" userId="47d549e3-95d9-4b13-bf00-af2553fe143d" providerId="ADAL" clId="{229FB3B4-E787-4F47-A965-24B084269288}" dt="2019-04-26T13:51:04.430" v="317" actId="1076"/>
        <pc:sldMkLst>
          <pc:docMk/>
          <pc:sldMk cId="511263293" sldId="419"/>
        </pc:sldMkLst>
        <pc:spChg chg="add del mod">
          <ac:chgData name="Yoann GUILLO" userId="47d549e3-95d9-4b13-bf00-af2553fe143d" providerId="ADAL" clId="{229FB3B4-E787-4F47-A965-24B084269288}" dt="2019-04-26T13:51:04.430" v="317" actId="1076"/>
          <ac:spMkLst>
            <pc:docMk/>
            <pc:sldMk cId="511263293" sldId="419"/>
            <ac:spMk id="18" creationId="{629B5FBA-594A-FD4A-A059-D67766ED8EA6}"/>
          </ac:spMkLst>
        </pc:spChg>
        <pc:spChg chg="add del mod">
          <ac:chgData name="Yoann GUILLO" userId="47d549e3-95d9-4b13-bf00-af2553fe143d" providerId="ADAL" clId="{229FB3B4-E787-4F47-A965-24B084269288}" dt="2019-04-26T13:51:04.430" v="317" actId="1076"/>
          <ac:spMkLst>
            <pc:docMk/>
            <pc:sldMk cId="511263293" sldId="419"/>
            <ac:spMk id="19" creationId="{BDBF122A-65D0-4743-8299-EB206C56597B}"/>
          </ac:spMkLst>
        </pc:spChg>
        <pc:spChg chg="add del mod">
          <ac:chgData name="Yoann GUILLO" userId="47d549e3-95d9-4b13-bf00-af2553fe143d" providerId="ADAL" clId="{229FB3B4-E787-4F47-A965-24B084269288}" dt="2019-04-26T13:51:04.430" v="317" actId="1076"/>
          <ac:spMkLst>
            <pc:docMk/>
            <pc:sldMk cId="511263293" sldId="419"/>
            <ac:spMk id="20" creationId="{8F485F9F-139B-914B-B464-A697BCF353F0}"/>
          </ac:spMkLst>
        </pc:spChg>
        <pc:spChg chg="add del mod">
          <ac:chgData name="Yoann GUILLO" userId="47d549e3-95d9-4b13-bf00-af2553fe143d" providerId="ADAL" clId="{229FB3B4-E787-4F47-A965-24B084269288}" dt="2019-04-26T13:51:04.430" v="317" actId="1076"/>
          <ac:spMkLst>
            <pc:docMk/>
            <pc:sldMk cId="511263293" sldId="419"/>
            <ac:spMk id="21" creationId="{86C61E71-18F6-E446-B59A-4645942D4BB6}"/>
          </ac:spMkLst>
        </pc:spChg>
        <pc:spChg chg="add del mod">
          <ac:chgData name="Yoann GUILLO" userId="47d549e3-95d9-4b13-bf00-af2553fe143d" providerId="ADAL" clId="{229FB3B4-E787-4F47-A965-24B084269288}" dt="2019-04-26T13:51:04.430" v="317" actId="1076"/>
          <ac:spMkLst>
            <pc:docMk/>
            <pc:sldMk cId="511263293" sldId="419"/>
            <ac:spMk id="22" creationId="{3514DA12-33F5-B141-89CB-FD3DC672EBF6}"/>
          </ac:spMkLst>
        </pc:spChg>
        <pc:picChg chg="del">
          <ac:chgData name="Yoann GUILLO" userId="47d549e3-95d9-4b13-bf00-af2553fe143d" providerId="ADAL" clId="{229FB3B4-E787-4F47-A965-24B084269288}" dt="2019-04-26T13:50:39.589" v="311" actId="478"/>
          <ac:picMkLst>
            <pc:docMk/>
            <pc:sldMk cId="511263293" sldId="419"/>
            <ac:picMk id="3" creationId="{16B33D89-5D68-F641-ACB8-A4CF32A63F17}"/>
          </ac:picMkLst>
        </pc:picChg>
        <pc:picChg chg="add del mod">
          <ac:chgData name="Yoann GUILLO" userId="47d549e3-95d9-4b13-bf00-af2553fe143d" providerId="ADAL" clId="{229FB3B4-E787-4F47-A965-24B084269288}" dt="2019-04-26T13:51:04.430" v="317" actId="1076"/>
          <ac:picMkLst>
            <pc:docMk/>
            <pc:sldMk cId="511263293" sldId="419"/>
            <ac:picMk id="7" creationId="{33C16DE2-73D1-CB43-B316-F9917C824750}"/>
          </ac:picMkLst>
        </pc:picChg>
        <pc:picChg chg="add del mod">
          <ac:chgData name="Yoann GUILLO" userId="47d549e3-95d9-4b13-bf00-af2553fe143d" providerId="ADAL" clId="{229FB3B4-E787-4F47-A965-24B084269288}" dt="2019-04-26T13:51:04.430" v="317" actId="1076"/>
          <ac:picMkLst>
            <pc:docMk/>
            <pc:sldMk cId="511263293" sldId="419"/>
            <ac:picMk id="8" creationId="{54606640-1952-8040-A990-46E1A8700909}"/>
          </ac:picMkLst>
        </pc:picChg>
        <pc:picChg chg="add del mod">
          <ac:chgData name="Yoann GUILLO" userId="47d549e3-95d9-4b13-bf00-af2553fe143d" providerId="ADAL" clId="{229FB3B4-E787-4F47-A965-24B084269288}" dt="2019-04-26T13:51:04.430" v="317" actId="1076"/>
          <ac:picMkLst>
            <pc:docMk/>
            <pc:sldMk cId="511263293" sldId="419"/>
            <ac:picMk id="9" creationId="{5FF1A2A5-ED39-BF43-9EC3-7F81F6B11073}"/>
          </ac:picMkLst>
        </pc:picChg>
        <pc:picChg chg="add del mod">
          <ac:chgData name="Yoann GUILLO" userId="47d549e3-95d9-4b13-bf00-af2553fe143d" providerId="ADAL" clId="{229FB3B4-E787-4F47-A965-24B084269288}" dt="2019-04-26T13:51:04.430" v="317" actId="1076"/>
          <ac:picMkLst>
            <pc:docMk/>
            <pc:sldMk cId="511263293" sldId="419"/>
            <ac:picMk id="10" creationId="{5BC33309-058F-214E-9829-53D9434F8038}"/>
          </ac:picMkLst>
        </pc:picChg>
        <pc:picChg chg="add del mod">
          <ac:chgData name="Yoann GUILLO" userId="47d549e3-95d9-4b13-bf00-af2553fe143d" providerId="ADAL" clId="{229FB3B4-E787-4F47-A965-24B084269288}" dt="2019-04-26T13:51:04.430" v="317" actId="1076"/>
          <ac:picMkLst>
            <pc:docMk/>
            <pc:sldMk cId="511263293" sldId="419"/>
            <ac:picMk id="11" creationId="{15690437-3DA7-6741-928B-EE9898802470}"/>
          </ac:picMkLst>
        </pc:pic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2" creationId="{947CE0C6-8842-7D4E-A6B1-049D597285F0}"/>
          </ac:cxnSpMkLst>
        </pc:cxn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3" creationId="{2028AF8A-8372-1448-8797-CF7869CA08B7}"/>
          </ac:cxnSpMkLst>
        </pc:cxn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4" creationId="{982FB64D-233A-6D4F-A040-8EEB27A1844C}"/>
          </ac:cxnSpMkLst>
        </pc:cxn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5" creationId="{0960B79A-81E2-384E-A3DA-C06EA3D40254}"/>
          </ac:cxnSpMkLst>
        </pc:cxn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6" creationId="{29086C2D-E137-CF41-8537-23853442C63D}"/>
          </ac:cxnSpMkLst>
        </pc:cxnChg>
        <pc:cxnChg chg="add del mod">
          <ac:chgData name="Yoann GUILLO" userId="47d549e3-95d9-4b13-bf00-af2553fe143d" providerId="ADAL" clId="{229FB3B4-E787-4F47-A965-24B084269288}" dt="2019-04-26T13:51:04.430" v="317" actId="1076"/>
          <ac:cxnSpMkLst>
            <pc:docMk/>
            <pc:sldMk cId="511263293" sldId="419"/>
            <ac:cxnSpMk id="17" creationId="{6525805D-25B9-6445-8B6E-DF2B9467B2AC}"/>
          </ac:cxnSpMkLst>
        </pc:cxnChg>
      </pc:sldChg>
      <pc:sldChg chg="modSp add">
        <pc:chgData name="Yoann GUILLO" userId="47d549e3-95d9-4b13-bf00-af2553fe143d" providerId="ADAL" clId="{229FB3B4-E787-4F47-A965-24B084269288}" dt="2019-04-26T13:56:15.909" v="347" actId="20577"/>
        <pc:sldMkLst>
          <pc:docMk/>
          <pc:sldMk cId="4184641685" sldId="420"/>
        </pc:sldMkLst>
        <pc:spChg chg="mod">
          <ac:chgData name="Yoann GUILLO" userId="47d549e3-95d9-4b13-bf00-af2553fe143d" providerId="ADAL" clId="{229FB3B4-E787-4F47-A965-24B084269288}" dt="2019-04-26T13:56:15.909" v="347" actId="20577"/>
          <ac:spMkLst>
            <pc:docMk/>
            <pc:sldMk cId="4184641685" sldId="420"/>
            <ac:spMk id="87" creationId="{00000000-0000-0000-0000-000000000000}"/>
          </ac:spMkLst>
        </pc:spChg>
      </pc:sldChg>
      <pc:sldChg chg="addSp delSp modSp add">
        <pc:chgData name="Yoann GUILLO" userId="47d549e3-95d9-4b13-bf00-af2553fe143d" providerId="ADAL" clId="{229FB3B4-E787-4F47-A965-24B084269288}" dt="2019-04-26T14:09:04.736" v="791" actId="20577"/>
        <pc:sldMkLst>
          <pc:docMk/>
          <pc:sldMk cId="1029814213" sldId="421"/>
        </pc:sldMkLst>
        <pc:spChg chg="mod">
          <ac:chgData name="Yoann GUILLO" userId="47d549e3-95d9-4b13-bf00-af2553fe143d" providerId="ADAL" clId="{229FB3B4-E787-4F47-A965-24B084269288}" dt="2019-04-26T13:56:21.879" v="353" actId="20577"/>
          <ac:spMkLst>
            <pc:docMk/>
            <pc:sldMk cId="1029814213" sldId="421"/>
            <ac:spMk id="2" creationId="{00000000-0000-0000-0000-000000000000}"/>
          </ac:spMkLst>
        </pc:spChg>
        <pc:spChg chg="add mod">
          <ac:chgData name="Yoann GUILLO" userId="47d549e3-95d9-4b13-bf00-af2553fe143d" providerId="ADAL" clId="{229FB3B4-E787-4F47-A965-24B084269288}" dt="2019-04-26T14:09:04.736" v="791" actId="20577"/>
          <ac:spMkLst>
            <pc:docMk/>
            <pc:sldMk cId="1029814213" sldId="421"/>
            <ac:spMk id="3" creationId="{C32BFAAE-A608-404E-A48E-6C829C877526}"/>
          </ac:spMkLst>
        </pc:spChg>
        <pc:spChg chg="del mod">
          <ac:chgData name="Yoann GUILLO" userId="47d549e3-95d9-4b13-bf00-af2553fe143d" providerId="ADAL" clId="{229FB3B4-E787-4F47-A965-24B084269288}" dt="2019-04-26T14:05:00.481" v="736" actId="478"/>
          <ac:spMkLst>
            <pc:docMk/>
            <pc:sldMk cId="1029814213" sldId="421"/>
            <ac:spMk id="6" creationId="{1BD25C02-A229-004D-AACC-0B2ED890729D}"/>
          </ac:spMkLst>
        </pc:spChg>
        <pc:spChg chg="del">
          <ac:chgData name="Yoann GUILLO" userId="47d549e3-95d9-4b13-bf00-af2553fe143d" providerId="ADAL" clId="{229FB3B4-E787-4F47-A965-24B084269288}" dt="2019-04-26T13:57:02.809" v="354" actId="478"/>
          <ac:spMkLst>
            <pc:docMk/>
            <pc:sldMk cId="1029814213" sldId="421"/>
            <ac:spMk id="18" creationId="{629B5FBA-594A-FD4A-A059-D67766ED8EA6}"/>
          </ac:spMkLst>
        </pc:spChg>
        <pc:spChg chg="del">
          <ac:chgData name="Yoann GUILLO" userId="47d549e3-95d9-4b13-bf00-af2553fe143d" providerId="ADAL" clId="{229FB3B4-E787-4F47-A965-24B084269288}" dt="2019-04-26T13:57:02.809" v="354" actId="478"/>
          <ac:spMkLst>
            <pc:docMk/>
            <pc:sldMk cId="1029814213" sldId="421"/>
            <ac:spMk id="19" creationId="{BDBF122A-65D0-4743-8299-EB206C56597B}"/>
          </ac:spMkLst>
        </pc:spChg>
        <pc:spChg chg="del">
          <ac:chgData name="Yoann GUILLO" userId="47d549e3-95d9-4b13-bf00-af2553fe143d" providerId="ADAL" clId="{229FB3B4-E787-4F47-A965-24B084269288}" dt="2019-04-26T13:57:02.809" v="354" actId="478"/>
          <ac:spMkLst>
            <pc:docMk/>
            <pc:sldMk cId="1029814213" sldId="421"/>
            <ac:spMk id="20" creationId="{8F485F9F-139B-914B-B464-A697BCF353F0}"/>
          </ac:spMkLst>
        </pc:spChg>
        <pc:spChg chg="del">
          <ac:chgData name="Yoann GUILLO" userId="47d549e3-95d9-4b13-bf00-af2553fe143d" providerId="ADAL" clId="{229FB3B4-E787-4F47-A965-24B084269288}" dt="2019-04-26T13:57:02.809" v="354" actId="478"/>
          <ac:spMkLst>
            <pc:docMk/>
            <pc:sldMk cId="1029814213" sldId="421"/>
            <ac:spMk id="21" creationId="{86C61E71-18F6-E446-B59A-4645942D4BB6}"/>
          </ac:spMkLst>
        </pc:spChg>
        <pc:spChg chg="del">
          <ac:chgData name="Yoann GUILLO" userId="47d549e3-95d9-4b13-bf00-af2553fe143d" providerId="ADAL" clId="{229FB3B4-E787-4F47-A965-24B084269288}" dt="2019-04-26T13:57:02.809" v="354" actId="478"/>
          <ac:spMkLst>
            <pc:docMk/>
            <pc:sldMk cId="1029814213" sldId="421"/>
            <ac:spMk id="22" creationId="{3514DA12-33F5-B141-89CB-FD3DC672EBF6}"/>
          </ac:spMkLst>
        </pc:spChg>
        <pc:picChg chg="add mod">
          <ac:chgData name="Yoann GUILLO" userId="47d549e3-95d9-4b13-bf00-af2553fe143d" providerId="ADAL" clId="{229FB3B4-E787-4F47-A965-24B084269288}" dt="2019-04-26T14:07:19.410" v="770" actId="1076"/>
          <ac:picMkLst>
            <pc:docMk/>
            <pc:sldMk cId="1029814213" sldId="421"/>
            <ac:picMk id="4" creationId="{AAD4325F-7D62-9644-A2A1-189C48B767BC}"/>
          </ac:picMkLst>
        </pc:picChg>
        <pc:picChg chg="del">
          <ac:chgData name="Yoann GUILLO" userId="47d549e3-95d9-4b13-bf00-af2553fe143d" providerId="ADAL" clId="{229FB3B4-E787-4F47-A965-24B084269288}" dt="2019-04-26T13:57:02.809" v="354" actId="478"/>
          <ac:picMkLst>
            <pc:docMk/>
            <pc:sldMk cId="1029814213" sldId="421"/>
            <ac:picMk id="7" creationId="{33C16DE2-73D1-CB43-B316-F9917C824750}"/>
          </ac:picMkLst>
        </pc:picChg>
        <pc:picChg chg="del">
          <ac:chgData name="Yoann GUILLO" userId="47d549e3-95d9-4b13-bf00-af2553fe143d" providerId="ADAL" clId="{229FB3B4-E787-4F47-A965-24B084269288}" dt="2019-04-26T13:57:02.809" v="354" actId="478"/>
          <ac:picMkLst>
            <pc:docMk/>
            <pc:sldMk cId="1029814213" sldId="421"/>
            <ac:picMk id="8" creationId="{54606640-1952-8040-A990-46E1A8700909}"/>
          </ac:picMkLst>
        </pc:picChg>
        <pc:picChg chg="del">
          <ac:chgData name="Yoann GUILLO" userId="47d549e3-95d9-4b13-bf00-af2553fe143d" providerId="ADAL" clId="{229FB3B4-E787-4F47-A965-24B084269288}" dt="2019-04-26T13:57:02.809" v="354" actId="478"/>
          <ac:picMkLst>
            <pc:docMk/>
            <pc:sldMk cId="1029814213" sldId="421"/>
            <ac:picMk id="9" creationId="{5FF1A2A5-ED39-BF43-9EC3-7F81F6B11073}"/>
          </ac:picMkLst>
        </pc:picChg>
        <pc:picChg chg="del">
          <ac:chgData name="Yoann GUILLO" userId="47d549e3-95d9-4b13-bf00-af2553fe143d" providerId="ADAL" clId="{229FB3B4-E787-4F47-A965-24B084269288}" dt="2019-04-26T13:57:02.809" v="354" actId="478"/>
          <ac:picMkLst>
            <pc:docMk/>
            <pc:sldMk cId="1029814213" sldId="421"/>
            <ac:picMk id="10" creationId="{5BC33309-058F-214E-9829-53D9434F8038}"/>
          </ac:picMkLst>
        </pc:picChg>
        <pc:picChg chg="del">
          <ac:chgData name="Yoann GUILLO" userId="47d549e3-95d9-4b13-bf00-af2553fe143d" providerId="ADAL" clId="{229FB3B4-E787-4F47-A965-24B084269288}" dt="2019-04-26T13:57:02.809" v="354" actId="478"/>
          <ac:picMkLst>
            <pc:docMk/>
            <pc:sldMk cId="1029814213" sldId="421"/>
            <ac:picMk id="11" creationId="{15690437-3DA7-6741-928B-EE9898802470}"/>
          </ac:picMkLst>
        </pc:picChg>
        <pc:cxnChg chg="del mod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2" creationId="{947CE0C6-8842-7D4E-A6B1-049D597285F0}"/>
          </ac:cxnSpMkLst>
        </pc:cxnChg>
        <pc:cxnChg chg="del mod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3" creationId="{2028AF8A-8372-1448-8797-CF7869CA08B7}"/>
          </ac:cxnSpMkLst>
        </pc:cxnChg>
        <pc:cxnChg chg="del mod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4" creationId="{982FB64D-233A-6D4F-A040-8EEB27A1844C}"/>
          </ac:cxnSpMkLst>
        </pc:cxnChg>
        <pc:cxnChg chg="del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5" creationId="{0960B79A-81E2-384E-A3DA-C06EA3D40254}"/>
          </ac:cxnSpMkLst>
        </pc:cxnChg>
        <pc:cxnChg chg="del mod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6" creationId="{29086C2D-E137-CF41-8537-23853442C63D}"/>
          </ac:cxnSpMkLst>
        </pc:cxnChg>
        <pc:cxnChg chg="del mod">
          <ac:chgData name="Yoann GUILLO" userId="47d549e3-95d9-4b13-bf00-af2553fe143d" providerId="ADAL" clId="{229FB3B4-E787-4F47-A965-24B084269288}" dt="2019-04-26T13:57:02.809" v="354" actId="478"/>
          <ac:cxnSpMkLst>
            <pc:docMk/>
            <pc:sldMk cId="1029814213" sldId="421"/>
            <ac:cxnSpMk id="17" creationId="{6525805D-25B9-6445-8B6E-DF2B9467B2AC}"/>
          </ac:cxnSpMkLst>
        </pc:cxnChg>
      </pc:sldChg>
      <pc:sldChg chg="add">
        <pc:chgData name="Yoann GUILLO" userId="47d549e3-95d9-4b13-bf00-af2553fe143d" providerId="ADAL" clId="{229FB3B4-E787-4F47-A965-24B084269288}" dt="2019-04-26T13:56:10.462" v="335"/>
        <pc:sldMkLst>
          <pc:docMk/>
          <pc:sldMk cId="3772157792" sldId="422"/>
        </pc:sldMkLst>
      </pc:sldChg>
      <pc:sldChg chg="addSp delSp modSp add">
        <pc:chgData name="Yoann GUILLO" userId="47d549e3-95d9-4b13-bf00-af2553fe143d" providerId="ADAL" clId="{229FB3B4-E787-4F47-A965-24B084269288}" dt="2019-04-26T14:29:44.334" v="904" actId="207"/>
        <pc:sldMkLst>
          <pc:docMk/>
          <pc:sldMk cId="3141392453" sldId="423"/>
        </pc:sldMkLst>
        <pc:spChg chg="add del mod">
          <ac:chgData name="Yoann GUILLO" userId="47d549e3-95d9-4b13-bf00-af2553fe143d" providerId="ADAL" clId="{229FB3B4-E787-4F47-A965-24B084269288}" dt="2019-04-26T14:29:44.334" v="904" actId="207"/>
          <ac:spMkLst>
            <pc:docMk/>
            <pc:sldMk cId="3141392453" sldId="423"/>
            <ac:spMk id="3" creationId="{C32BFAAE-A608-404E-A48E-6C829C877526}"/>
          </ac:spMkLst>
        </pc:spChg>
        <pc:picChg chg="del">
          <ac:chgData name="Yoann GUILLO" userId="47d549e3-95d9-4b13-bf00-af2553fe143d" providerId="ADAL" clId="{229FB3B4-E787-4F47-A965-24B084269288}" dt="2019-04-26T14:14:47.738" v="866" actId="478"/>
          <ac:picMkLst>
            <pc:docMk/>
            <pc:sldMk cId="3141392453" sldId="423"/>
            <ac:picMk id="4" creationId="{AAD4325F-7D62-9644-A2A1-189C48B767BC}"/>
          </ac:picMkLst>
        </pc:picChg>
        <pc:picChg chg="add mod">
          <ac:chgData name="Yoann GUILLO" userId="47d549e3-95d9-4b13-bf00-af2553fe143d" providerId="ADAL" clId="{229FB3B4-E787-4F47-A965-24B084269288}" dt="2019-04-26T14:14:59.045" v="870" actId="14100"/>
          <ac:picMkLst>
            <pc:docMk/>
            <pc:sldMk cId="3141392453" sldId="423"/>
            <ac:picMk id="6" creationId="{CCBC5E96-E389-234B-8A19-884A8713D1AB}"/>
          </ac:picMkLst>
        </pc:picChg>
      </pc:sldChg>
      <pc:sldChg chg="addSp delSp modSp add mod setBg setClrOvrMap">
        <pc:chgData name="Yoann GUILLO" userId="47d549e3-95d9-4b13-bf00-af2553fe143d" providerId="ADAL" clId="{229FB3B4-E787-4F47-A965-24B084269288}" dt="2019-04-26T14:38:22.086" v="1086" actId="207"/>
        <pc:sldMkLst>
          <pc:docMk/>
          <pc:sldMk cId="1992502940" sldId="424"/>
        </pc:sldMkLst>
        <pc:spChg chg="mod">
          <ac:chgData name="Yoann GUILLO" userId="47d549e3-95d9-4b13-bf00-af2553fe143d" providerId="ADAL" clId="{229FB3B4-E787-4F47-A965-24B084269288}" dt="2019-04-26T14:35:35.957" v="1009" actId="26606"/>
          <ac:spMkLst>
            <pc:docMk/>
            <pc:sldMk cId="1992502940" sldId="424"/>
            <ac:spMk id="2" creationId="{00000000-0000-0000-0000-000000000000}"/>
          </ac:spMkLst>
        </pc:spChg>
        <pc:spChg chg="add del mod">
          <ac:chgData name="Yoann GUILLO" userId="47d549e3-95d9-4b13-bf00-af2553fe143d" providerId="ADAL" clId="{229FB3B4-E787-4F47-A965-24B084269288}" dt="2019-04-26T14:38:22.086" v="1086" actId="207"/>
          <ac:spMkLst>
            <pc:docMk/>
            <pc:sldMk cId="1992502940" sldId="424"/>
            <ac:spMk id="3" creationId="{C32BFAAE-A608-404E-A48E-6C829C877526}"/>
          </ac:spMkLst>
        </pc:spChg>
        <pc:spChg chg="mod ord">
          <ac:chgData name="Yoann GUILLO" userId="47d549e3-95d9-4b13-bf00-af2553fe143d" providerId="ADAL" clId="{229FB3B4-E787-4F47-A965-24B084269288}" dt="2019-04-26T14:35:35.957" v="1009" actId="26606"/>
          <ac:spMkLst>
            <pc:docMk/>
            <pc:sldMk cId="1992502940" sldId="424"/>
            <ac:spMk id="5" creationId="{0DC517A0-95C9-0940-932A-51C7FEE01F26}"/>
          </ac:spMkLst>
        </pc:spChg>
        <pc:spChg chg="add del">
          <ac:chgData name="Yoann GUILLO" userId="47d549e3-95d9-4b13-bf00-af2553fe143d" providerId="ADAL" clId="{229FB3B4-E787-4F47-A965-24B084269288}" dt="2019-04-26T14:34:28.047" v="1005" actId="26606"/>
          <ac:spMkLst>
            <pc:docMk/>
            <pc:sldMk cId="1992502940" sldId="424"/>
            <ac:spMk id="8" creationId="{AFA67CD3-AB4E-4A7A-BEB8-53C445D8C44E}"/>
          </ac:spMkLst>
        </pc:spChg>
        <pc:spChg chg="add del">
          <ac:chgData name="Yoann GUILLO" userId="47d549e3-95d9-4b13-bf00-af2553fe143d" providerId="ADAL" clId="{229FB3B4-E787-4F47-A965-24B084269288}" dt="2019-04-26T14:34:28.047" v="1005" actId="26606"/>
          <ac:spMkLst>
            <pc:docMk/>
            <pc:sldMk cId="1992502940" sldId="424"/>
            <ac:spMk id="10" creationId="{339C8D78-A644-462F-B674-F440635E5353}"/>
          </ac:spMkLst>
        </pc:spChg>
        <pc:spChg chg="add del">
          <ac:chgData name="Yoann GUILLO" userId="47d549e3-95d9-4b13-bf00-af2553fe143d" providerId="ADAL" clId="{229FB3B4-E787-4F47-A965-24B084269288}" dt="2019-04-26T14:34:22.494" v="1001" actId="26606"/>
          <ac:spMkLst>
            <pc:docMk/>
            <pc:sldMk cId="1992502940" sldId="424"/>
            <ac:spMk id="11" creationId="{F56F5174-31D9-4DBB-AAB7-A1FD7BDB1352}"/>
          </ac:spMkLst>
        </pc:spChg>
        <pc:spChg chg="add del">
          <ac:chgData name="Yoann GUILLO" userId="47d549e3-95d9-4b13-bf00-af2553fe143d" providerId="ADAL" clId="{229FB3B4-E787-4F47-A965-24B084269288}" dt="2019-04-26T14:34:33.838" v="1007" actId="26606"/>
          <ac:spMkLst>
            <pc:docMk/>
            <pc:sldMk cId="1992502940" sldId="424"/>
            <ac:spMk id="12" creationId="{59A309A7-1751-4ABE-A3C1-EEC40366AD89}"/>
          </ac:spMkLst>
        </pc:spChg>
        <pc:spChg chg="add del">
          <ac:chgData name="Yoann GUILLO" userId="47d549e3-95d9-4b13-bf00-af2553fe143d" providerId="ADAL" clId="{229FB3B4-E787-4F47-A965-24B084269288}" dt="2019-04-26T14:34:33.838" v="1007" actId="26606"/>
          <ac:spMkLst>
            <pc:docMk/>
            <pc:sldMk cId="1992502940" sldId="424"/>
            <ac:spMk id="14" creationId="{967D8EB6-EAE1-4F9C-B398-83321E287204}"/>
          </ac:spMkLst>
        </pc:spChg>
        <pc:spChg chg="add del">
          <ac:chgData name="Yoann GUILLO" userId="47d549e3-95d9-4b13-bf00-af2553fe143d" providerId="ADAL" clId="{229FB3B4-E787-4F47-A965-24B084269288}" dt="2019-04-26T14:34:22.494" v="1001" actId="26606"/>
          <ac:spMkLst>
            <pc:docMk/>
            <pc:sldMk cId="1992502940" sldId="424"/>
            <ac:spMk id="15" creationId="{F9A95BEE-6BB1-4A28-A8E6-A34B2E42EF87}"/>
          </ac:spMkLst>
        </pc:spChg>
        <pc:spChg chg="add del">
          <ac:chgData name="Yoann GUILLO" userId="47d549e3-95d9-4b13-bf00-af2553fe143d" providerId="ADAL" clId="{229FB3B4-E787-4F47-A965-24B084269288}" dt="2019-04-26T14:35:35.957" v="1009" actId="26606"/>
          <ac:spMkLst>
            <pc:docMk/>
            <pc:sldMk cId="1992502940" sldId="424"/>
            <ac:spMk id="16" creationId="{E0D60ECE-8986-45DC-B7FE-EC7699B466B8}"/>
          </ac:spMkLst>
        </pc:spChg>
        <pc:spChg chg="add del">
          <ac:chgData name="Yoann GUILLO" userId="47d549e3-95d9-4b13-bf00-af2553fe143d" providerId="ADAL" clId="{229FB3B4-E787-4F47-A965-24B084269288}" dt="2019-04-26T14:35:35.957" v="1009" actId="26606"/>
          <ac:spMkLst>
            <pc:docMk/>
            <pc:sldMk cId="1992502940" sldId="424"/>
            <ac:spMk id="17" creationId="{96964194-5878-40D2-8EC0-DDC58387FA56}"/>
          </ac:spMkLst>
        </pc:spChg>
        <pc:picChg chg="del">
          <ac:chgData name="Yoann GUILLO" userId="47d549e3-95d9-4b13-bf00-af2553fe143d" providerId="ADAL" clId="{229FB3B4-E787-4F47-A965-24B084269288}" dt="2019-04-26T14:34:08.973" v="996" actId="478"/>
          <ac:picMkLst>
            <pc:docMk/>
            <pc:sldMk cId="1992502940" sldId="424"/>
            <ac:picMk id="4" creationId="{AAD4325F-7D62-9644-A2A1-189C48B767BC}"/>
          </ac:picMkLst>
        </pc:picChg>
        <pc:picChg chg="add del mod">
          <ac:chgData name="Yoann GUILLO" userId="47d549e3-95d9-4b13-bf00-af2553fe143d" providerId="ADAL" clId="{229FB3B4-E787-4F47-A965-24B084269288}" dt="2019-04-26T14:35:37.875" v="1012" actId="478"/>
          <ac:picMkLst>
            <pc:docMk/>
            <pc:sldMk cId="1992502940" sldId="424"/>
            <ac:picMk id="6" creationId="{54913636-6015-4144-8DE3-D2462CF8C1E2}"/>
          </ac:picMkLst>
        </pc:picChg>
        <pc:picChg chg="add mod">
          <ac:chgData name="Yoann GUILLO" userId="47d549e3-95d9-4b13-bf00-af2553fe143d" providerId="ADAL" clId="{229FB3B4-E787-4F47-A965-24B084269288}" dt="2019-04-26T14:35:47.132" v="1015" actId="1076"/>
          <ac:picMkLst>
            <pc:docMk/>
            <pc:sldMk cId="1992502940" sldId="424"/>
            <ac:picMk id="7" creationId="{F5908EDD-20D6-A344-B682-F4B5322FE9D9}"/>
          </ac:picMkLst>
        </pc:picChg>
        <pc:picChg chg="add del">
          <ac:chgData name="Yoann GUILLO" userId="47d549e3-95d9-4b13-bf00-af2553fe143d" providerId="ADAL" clId="{229FB3B4-E787-4F47-A965-24B084269288}" dt="2019-04-26T14:34:28.047" v="1005" actId="26606"/>
          <ac:picMkLst>
            <pc:docMk/>
            <pc:sldMk cId="1992502940" sldId="424"/>
            <ac:picMk id="9" creationId="{07CF545F-9C2E-4446-97CD-AD92990C2B68}"/>
          </ac:picMkLst>
        </pc:picChg>
        <pc:picChg chg="add del">
          <ac:chgData name="Yoann GUILLO" userId="47d549e3-95d9-4b13-bf00-af2553fe143d" providerId="ADAL" clId="{229FB3B4-E787-4F47-A965-24B084269288}" dt="2019-04-26T14:34:22.494" v="1001" actId="26606"/>
          <ac:picMkLst>
            <pc:docMk/>
            <pc:sldMk cId="1992502940" sldId="424"/>
            <ac:picMk id="13" creationId="{AE113210-7872-481A-ADE6-3A05CCAF5EB2}"/>
          </ac:picMkLst>
        </pc:picChg>
      </pc:sldChg>
      <pc:sldChg chg="add">
        <pc:chgData name="Yoann GUILLO" userId="47d549e3-95d9-4b13-bf00-af2553fe143d" providerId="ADAL" clId="{229FB3B4-E787-4F47-A965-24B084269288}" dt="2019-04-26T14:26:25.219" v="871"/>
        <pc:sldMkLst>
          <pc:docMk/>
          <pc:sldMk cId="2822500336" sldId="426"/>
        </pc:sldMkLst>
      </pc:sldChg>
      <pc:sldChg chg="modSp add">
        <pc:chgData name="Yoann GUILLO" userId="47d549e3-95d9-4b13-bf00-af2553fe143d" providerId="ADAL" clId="{229FB3B4-E787-4F47-A965-24B084269288}" dt="2019-04-26T14:38:48.748" v="1098" actId="20577"/>
        <pc:sldMkLst>
          <pc:docMk/>
          <pc:sldMk cId="3132740027" sldId="427"/>
        </pc:sldMkLst>
        <pc:spChg chg="mod">
          <ac:chgData name="Yoann GUILLO" userId="47d549e3-95d9-4b13-bf00-af2553fe143d" providerId="ADAL" clId="{229FB3B4-E787-4F47-A965-24B084269288}" dt="2019-04-26T14:38:48.748" v="1098" actId="20577"/>
          <ac:spMkLst>
            <pc:docMk/>
            <pc:sldMk cId="3132740027" sldId="427"/>
            <ac:spMk id="87" creationId="{00000000-0000-0000-0000-000000000000}"/>
          </ac:spMkLst>
        </pc:spChg>
      </pc:sldChg>
      <pc:sldChg chg="addSp delSp modSp add modAnim">
        <pc:chgData name="Yoann GUILLO" userId="47d549e3-95d9-4b13-bf00-af2553fe143d" providerId="ADAL" clId="{229FB3B4-E787-4F47-A965-24B084269288}" dt="2019-04-27T12:34:26.946" v="1161"/>
        <pc:sldMkLst>
          <pc:docMk/>
          <pc:sldMk cId="3690855115" sldId="428"/>
        </pc:sldMkLst>
        <pc:spChg chg="mod">
          <ac:chgData name="Yoann GUILLO" userId="47d549e3-95d9-4b13-bf00-af2553fe143d" providerId="ADAL" clId="{229FB3B4-E787-4F47-A965-24B084269288}" dt="2019-04-27T12:33:24.212" v="1148" actId="20577"/>
          <ac:spMkLst>
            <pc:docMk/>
            <pc:sldMk cId="3690855115" sldId="428"/>
            <ac:spMk id="2" creationId="{B5ED7427-683D-844E-A57E-9F8EAD7AE827}"/>
          </ac:spMkLst>
        </pc:spChg>
        <pc:spChg chg="add del mod">
          <ac:chgData name="Yoann GUILLO" userId="47d549e3-95d9-4b13-bf00-af2553fe143d" providerId="ADAL" clId="{229FB3B4-E787-4F47-A965-24B084269288}" dt="2019-04-27T12:33:26.885" v="1150"/>
          <ac:spMkLst>
            <pc:docMk/>
            <pc:sldMk cId="3690855115" sldId="428"/>
            <ac:spMk id="3" creationId="{0A8FE0C6-6435-844D-AB18-586A9301F299}"/>
          </ac:spMkLst>
        </pc:spChg>
        <pc:graphicFrameChg chg="del">
          <ac:chgData name="Yoann GUILLO" userId="47d549e3-95d9-4b13-bf00-af2553fe143d" providerId="ADAL" clId="{229FB3B4-E787-4F47-A965-24B084269288}" dt="2019-04-27T12:33:27.597" v="1151" actId="478"/>
          <ac:graphicFrameMkLst>
            <pc:docMk/>
            <pc:sldMk cId="3690855115" sldId="428"/>
            <ac:graphicFrameMk id="6" creationId="{4F0A508F-CBFE-EB40-8941-35746B7E79DF}"/>
          </ac:graphicFrameMkLst>
        </pc:graphicFrameChg>
        <pc:picChg chg="add mod">
          <ac:chgData name="Yoann GUILLO" userId="47d549e3-95d9-4b13-bf00-af2553fe143d" providerId="ADAL" clId="{229FB3B4-E787-4F47-A965-24B084269288}" dt="2019-04-27T12:33:45.112" v="1154" actId="14100"/>
          <ac:picMkLst>
            <pc:docMk/>
            <pc:sldMk cId="3690855115" sldId="428"/>
            <ac:picMk id="5" creationId="{3785FC97-69E6-284E-AFA8-CA3D5F28F9B7}"/>
          </ac:picMkLst>
        </pc:picChg>
        <pc:picChg chg="del">
          <ac:chgData name="Yoann GUILLO" userId="47d549e3-95d9-4b13-bf00-af2553fe143d" providerId="ADAL" clId="{229FB3B4-E787-4F47-A965-24B084269288}" dt="2019-04-27T12:33:27.597" v="1151" actId="478"/>
          <ac:picMkLst>
            <pc:docMk/>
            <pc:sldMk cId="3690855115" sldId="428"/>
            <ac:picMk id="8" creationId="{99C42E0F-890C-CB48-A91D-6DE93F9F8A64}"/>
          </ac:picMkLst>
        </pc:picChg>
        <pc:picChg chg="del">
          <ac:chgData name="Yoann GUILLO" userId="47d549e3-95d9-4b13-bf00-af2553fe143d" providerId="ADAL" clId="{229FB3B4-E787-4F47-A965-24B084269288}" dt="2019-04-27T12:33:27.597" v="1151" actId="478"/>
          <ac:picMkLst>
            <pc:docMk/>
            <pc:sldMk cId="3690855115" sldId="428"/>
            <ac:picMk id="9" creationId="{401954A9-AA54-D54E-9D75-D5DAC9DE4345}"/>
          </ac:picMkLst>
        </pc:picChg>
      </pc:sldChg>
      <pc:sldMasterChg chg="delSldLayout">
        <pc:chgData name="Yoann GUILLO" userId="47d549e3-95d9-4b13-bf00-af2553fe143d" providerId="ADAL" clId="{229FB3B4-E787-4F47-A965-24B084269288}" dt="2019-04-23T17:38:00.510" v="18" actId="2696"/>
        <pc:sldMasterMkLst>
          <pc:docMk/>
          <pc:sldMasterMk cId="912963564" sldId="2147483648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31/05/19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178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101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92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673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8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954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85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77000"/>
            <a:lum/>
          </a:blip>
          <a:srcRect/>
          <a:tile tx="-19050" ty="-1270000" sx="80000" sy="80000" flip="x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20" y="5092265"/>
            <a:ext cx="3053439" cy="17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320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8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‹#›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#Global Azure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  <p:sldLayoutId id="2147483712" r:id="rId15"/>
    <p:sldLayoutId id="214748371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1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‹#›</a:t>
            </a:fld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3048000" y="6287088"/>
            <a:ext cx="6096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1"/>
                </a:solidFill>
              </a:rPr>
              <a:t>global.azurebootcamp.net</a:t>
            </a:r>
            <a:endParaRPr lang="id-ID" sz="1400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 </a:t>
            </a:r>
            <a:endParaRPr lang="id-ID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policy/concepts/definition-structure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docs.microsoft.com/en-us/azure/governance/policy/overview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YoannGUILLO/GAB2019" TargetMode="External"/><Relationship Id="rId5" Type="http://schemas.openxmlformats.org/officeDocument/2006/relationships/hyperlink" Target="https://github.com/Azure/azure-policy" TargetMode="External"/><Relationship Id="rId4" Type="http://schemas.openxmlformats.org/officeDocument/2006/relationships/hyperlink" Target="https://docs.microsoft.com/en-us/azure/devops/pipelines/policies/azure-policy?view=azure-devop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blueprints" TargetMode="External"/><Relationship Id="rId2" Type="http://schemas.openxmlformats.org/officeDocument/2006/relationships/hyperlink" Target="https://docs.microsoft.com/en-us/azure/governance/blueprints/overview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emptechnologies.com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vdebug.com/" TargetMode="External"/><Relationship Id="rId2" Type="http://schemas.openxmlformats.org/officeDocument/2006/relationships/hyperlink" Target="https://progate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management-groups-manage" TargetMode="External"/><Relationship Id="rId2" Type="http://schemas.openxmlformats.org/officeDocument/2006/relationships/hyperlink" Target="https://docs.microsoft.com/en-us/azure/azure-resource-manager/management-groups-overview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3527" y="2858617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6326" y="793515"/>
            <a:ext cx="11538408" cy="23876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Bebas" pitchFamily="2" charset="0"/>
              </a:rPr>
              <a:t>Azure </a:t>
            </a:r>
            <a:r>
              <a:rPr lang="fr-FR" dirty="0" err="1">
                <a:solidFill>
                  <a:schemeClr val="bg1"/>
                </a:solidFill>
                <a:latin typeface="Bebas" pitchFamily="2" charset="0"/>
              </a:rPr>
              <a:t>Blueprints</a:t>
            </a:r>
            <a:r>
              <a:rPr lang="fr-FR" dirty="0">
                <a:solidFill>
                  <a:schemeClr val="bg1"/>
                </a:solidFill>
                <a:latin typeface="Bebas" pitchFamily="2" charset="0"/>
              </a:rPr>
              <a:t> &amp; Azure Policy</a:t>
            </a:r>
            <a:br>
              <a:rPr lang="fr-FR" dirty="0">
                <a:solidFill>
                  <a:schemeClr val="bg1"/>
                </a:solidFill>
                <a:latin typeface="Bebas" pitchFamily="2" charset="0"/>
              </a:rPr>
            </a:br>
            <a:r>
              <a:rPr lang="fr-FR" dirty="0">
                <a:solidFill>
                  <a:schemeClr val="bg1"/>
                </a:solidFill>
                <a:latin typeface="Bebas" pitchFamily="2" charset="0"/>
              </a:rPr>
              <a:t>au service de la gouvernance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ckwell" panose="02060603020205020403" pitchFamily="18" charset="0"/>
              </a:rPr>
              <a:t>Yoann GUILLO</a:t>
            </a:r>
          </a:p>
        </p:txBody>
      </p:sp>
      <p:sp>
        <p:nvSpPr>
          <p:cNvPr id="113" name="Freeform 30"/>
          <p:cNvSpPr>
            <a:spLocks/>
          </p:cNvSpPr>
          <p:nvPr/>
        </p:nvSpPr>
        <p:spPr bwMode="auto">
          <a:xfrm>
            <a:off x="10292424" y="2977463"/>
            <a:ext cx="1076325" cy="608921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66022" y="2816126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0" name="Picture 2" descr="https://global.azurebootcamp.net/wp-content/uploads/2018/09/logo-2019-500x445.png">
            <a:extLst>
              <a:ext uri="{FF2B5EF4-FFF2-40B4-BE49-F238E27FC236}">
                <a16:creationId xmlns:a16="http://schemas.microsoft.com/office/drawing/2014/main" id="{4FE892B2-BF47-FE4F-806D-50742DB7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851870"/>
            <a:ext cx="4762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3" grpId="0" animBg="1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4655910" y="227759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64176" y="357541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51551" y="271088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Azure Policy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5096230" y="3203819"/>
            <a:ext cx="2042729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Azure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517A0-95C9-0940-932A-51C7FEE01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FAAE-A608-404E-A48E-6C829C877526}"/>
              </a:ext>
            </a:extLst>
          </p:cNvPr>
          <p:cNvSpPr txBox="1"/>
          <p:nvPr/>
        </p:nvSpPr>
        <p:spPr>
          <a:xfrm>
            <a:off x="845761" y="1971304"/>
            <a:ext cx="6873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Pourquoi ?</a:t>
            </a:r>
          </a:p>
          <a:p>
            <a:endParaRPr lang="fr-FR" b="1" u="sng" dirty="0"/>
          </a:p>
          <a:p>
            <a:r>
              <a:rPr lang="fr-FR" dirty="0"/>
              <a:t>Empêcher </a:t>
            </a:r>
            <a:r>
              <a:rPr lang="fr-FR" strike="sngStrike" dirty="0"/>
              <a:t>ces fichus</a:t>
            </a:r>
            <a:r>
              <a:rPr lang="fr-FR" dirty="0"/>
              <a:t> mes amis développeurs de faire n’importe quoi </a:t>
            </a:r>
            <a:r>
              <a:rPr lang="fr-FR" dirty="0">
                <a:sym typeface="Wingdings" pitchFamily="2" charset="2"/>
              </a:rPr>
              <a:t>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Limiter les choix : 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Sizing</a:t>
            </a:r>
            <a:r>
              <a:rPr lang="fr-FR" dirty="0"/>
              <a:t> </a:t>
            </a:r>
            <a:r>
              <a:rPr lang="fr-FR" dirty="0" err="1"/>
              <a:t>VMs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DB versions</a:t>
            </a:r>
          </a:p>
          <a:p>
            <a:pPr lvl="1"/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Mettre en place des audits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Vérifier / appliquer des conventions de nommage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Définir des tags par défaut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Mise en conformité</a:t>
            </a:r>
          </a:p>
          <a:p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4325F-7D62-9644-A2A1-189C48B7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225365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1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Azure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517A0-95C9-0940-932A-51C7FEE01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FAAE-A608-404E-A48E-6C829C877526}"/>
              </a:ext>
            </a:extLst>
          </p:cNvPr>
          <p:cNvSpPr txBox="1"/>
          <p:nvPr/>
        </p:nvSpPr>
        <p:spPr>
          <a:xfrm>
            <a:off x="833886" y="1971304"/>
            <a:ext cx="687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u="sng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 of the Azure Policy service</a:t>
            </a:r>
            <a:endParaRPr lang="en" b="1" u="sng" dirty="0">
              <a:solidFill>
                <a:srgbClr val="FFC000"/>
              </a:solidFill>
            </a:endParaRPr>
          </a:p>
          <a:p>
            <a:endParaRPr lang="en" b="1" u="sng" dirty="0">
              <a:solidFill>
                <a:srgbClr val="FFC000"/>
              </a:solidFill>
            </a:endParaRPr>
          </a:p>
          <a:p>
            <a:r>
              <a:rPr lang="fr-FR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Policy definition structure</a:t>
            </a:r>
            <a:endParaRPr lang="fr-FR" b="1" dirty="0">
              <a:solidFill>
                <a:srgbClr val="FFC000"/>
              </a:solidFill>
            </a:endParaRPr>
          </a:p>
          <a:p>
            <a:endParaRPr lang="fr-FR" b="1" u="sng" dirty="0">
              <a:solidFill>
                <a:srgbClr val="FFC000"/>
              </a:solidFill>
            </a:endParaRPr>
          </a:p>
          <a:p>
            <a:r>
              <a:rPr lang="en" b="1" u="sng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Policy &amp; DevOps</a:t>
            </a:r>
            <a:endParaRPr lang="en" b="1" u="sng" dirty="0">
              <a:solidFill>
                <a:srgbClr val="FFC000"/>
              </a:solidFill>
            </a:endParaRPr>
          </a:p>
          <a:p>
            <a:endParaRPr lang="en" b="1" u="sng" dirty="0">
              <a:solidFill>
                <a:srgbClr val="FFC000"/>
              </a:solidFill>
            </a:endParaRPr>
          </a:p>
          <a:p>
            <a:r>
              <a:rPr lang="en" b="1" u="sng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official templates</a:t>
            </a:r>
            <a:endParaRPr lang="en" b="1" u="sng" dirty="0">
              <a:solidFill>
                <a:srgbClr val="FFC000"/>
              </a:solidFill>
            </a:endParaRPr>
          </a:p>
          <a:p>
            <a:endParaRPr lang="en" b="1" u="sng" dirty="0">
              <a:solidFill>
                <a:srgbClr val="FFC000"/>
              </a:solidFill>
            </a:endParaRPr>
          </a:p>
          <a:p>
            <a:r>
              <a:rPr lang="en" b="1" u="sng" dirty="0" err="1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" b="1" u="sng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GAB 2019</a:t>
            </a:r>
            <a:endParaRPr lang="en" b="1" u="sng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C5E96-E389-234B-8A19-884A8713D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536" y="2144519"/>
            <a:ext cx="6983462" cy="39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4655910" y="227759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64176" y="357541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51551" y="271088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15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Bebas" pitchFamily="2" charset="0"/>
              </a:rPr>
              <a:t>Azure Blueprints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5096230" y="3203819"/>
            <a:ext cx="2042729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7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>
            <a:normAutofit/>
          </a:bodyPr>
          <a:lstStyle/>
          <a:p>
            <a:r>
              <a:rPr lang="fr-FR"/>
              <a:t>Azure Blueprints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517A0-95C9-0940-932A-51C7FEE01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FAAE-A608-404E-A48E-6C829C877526}"/>
              </a:ext>
            </a:extLst>
          </p:cNvPr>
          <p:cNvSpPr txBox="1"/>
          <p:nvPr/>
        </p:nvSpPr>
        <p:spPr>
          <a:xfrm>
            <a:off x="845761" y="1971304"/>
            <a:ext cx="46240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Pourquoi ?</a:t>
            </a:r>
          </a:p>
          <a:p>
            <a:endParaRPr lang="fr-FR" b="1" u="sng" dirty="0"/>
          </a:p>
          <a:p>
            <a:r>
              <a:rPr lang="fr-FR" dirty="0"/>
              <a:t>Moyen déclaratif de déployer des </a:t>
            </a:r>
            <a:r>
              <a:rPr lang="fr-FR" dirty="0" err="1"/>
              <a:t>artifacts</a:t>
            </a:r>
            <a:r>
              <a:rPr lang="fr-FR" dirty="0"/>
              <a:t> tels que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Assignments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Policy </a:t>
            </a:r>
            <a:r>
              <a:rPr lang="fr-FR" dirty="0" err="1"/>
              <a:t>Assignments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Azure Resource Manager </a:t>
            </a:r>
            <a:r>
              <a:rPr lang="fr-FR" dirty="0" err="1"/>
              <a:t>templates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Resource Groups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en" b="1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 of the Azure Blueprints service</a:t>
            </a:r>
            <a:endParaRPr lang="en" b="1" dirty="0">
              <a:solidFill>
                <a:srgbClr val="FFC000"/>
              </a:solidFill>
            </a:endParaRPr>
          </a:p>
          <a:p>
            <a:endParaRPr lang="en" b="1" dirty="0">
              <a:solidFill>
                <a:srgbClr val="FFC000"/>
              </a:solidFill>
            </a:endParaRPr>
          </a:p>
          <a:p>
            <a:r>
              <a:rPr lang="en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Blueprints official templates</a:t>
            </a:r>
            <a:endParaRPr lang="en" b="1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08EDD-20D6-A344-B682-F4B5322F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597" y="1971304"/>
            <a:ext cx="6502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0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4655910" y="227759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64176" y="357541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51551" y="271088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69D28-6C9E-E345-A033-50F1122082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18E8C-38F2-E64A-8E8C-0099184B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pPr/>
              <a:t>18</a:t>
            </a:fld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098FBD-3712-664D-B95F-3F9D502E4830}"/>
              </a:ext>
            </a:extLst>
          </p:cNvPr>
          <p:cNvSpPr/>
          <p:nvPr/>
        </p:nvSpPr>
        <p:spPr>
          <a:xfrm>
            <a:off x="4226153" y="1266377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AA4AD-4483-E541-99DE-6329FBB4371A}"/>
              </a:ext>
            </a:extLst>
          </p:cNvPr>
          <p:cNvSpPr txBox="1"/>
          <p:nvPr/>
        </p:nvSpPr>
        <p:spPr>
          <a:xfrm>
            <a:off x="4293775" y="2536058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</a:t>
            </a:r>
            <a:r>
              <a:rPr lang="en-US" sz="3600" b="1" dirty="0" err="1">
                <a:solidFill>
                  <a:schemeClr val="bg1"/>
                </a:solidFill>
                <a:latin typeface="+mj-lt"/>
              </a:rPr>
              <a:t>venus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8D8B6E-B954-F14B-995D-BF475C0BCAC8}"/>
              </a:ext>
            </a:extLst>
          </p:cNvPr>
          <p:cNvGrpSpPr/>
          <p:nvPr/>
        </p:nvGrpSpPr>
        <p:grpSpPr>
          <a:xfrm>
            <a:off x="3408073" y="4479018"/>
            <a:ext cx="5375855" cy="1054100"/>
            <a:chOff x="4076513" y="5044551"/>
            <a:chExt cx="4131718" cy="982509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2D1CFBA-6948-AD47-AAA6-64BE0053A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E46370A-70A1-5540-BFD2-16E62156B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148CA6F-D290-9342-8F00-1B65E44FA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0A8844D-3E35-E54F-8117-0996E9B17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A3398D37-5796-EC48-863B-1DF8F85BD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48656D-ABB5-7A40-B30E-B42DD0B05941}"/>
              </a:ext>
            </a:extLst>
          </p:cNvPr>
          <p:cNvSpPr txBox="1"/>
          <p:nvPr/>
        </p:nvSpPr>
        <p:spPr>
          <a:xfrm>
            <a:off x="3824866" y="4527808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bientôt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4805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Merci à </a:t>
            </a:r>
            <a:r>
              <a:rPr lang="en-US" dirty="0" err="1">
                <a:solidFill>
                  <a:schemeClr val="accent1"/>
                </a:solidFill>
              </a:rPr>
              <a:t>nos</a:t>
            </a:r>
            <a:r>
              <a:rPr lang="en-US" dirty="0">
                <a:solidFill>
                  <a:schemeClr val="accent1"/>
                </a:solidFill>
              </a:rPr>
              <a:t> sponsors </a:t>
            </a:r>
            <a:r>
              <a:rPr lang="en-US" dirty="0" err="1">
                <a:solidFill>
                  <a:schemeClr val="accent1"/>
                </a:solidFill>
              </a:rPr>
              <a:t>locaux</a:t>
            </a:r>
            <a:endParaRPr lang="id-ID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64F74FF-D74C-4D96-A412-64E2FF6A2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ABB7B-81C0-2244-82B6-ADABD10C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61" y="2115634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FD2F1-ED56-FE49-9135-95C0A887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05" y="2711243"/>
            <a:ext cx="2176207" cy="2176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D93EE-7B7B-3748-900D-5F8496846C1E}"/>
              </a:ext>
            </a:extLst>
          </p:cNvPr>
          <p:cNvSpPr txBox="1"/>
          <p:nvPr/>
        </p:nvSpPr>
        <p:spPr>
          <a:xfrm>
            <a:off x="1441938" y="4874654"/>
            <a:ext cx="169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William BORDES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62E1D-A926-924D-B069-03A83C2C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07" y="2711243"/>
            <a:ext cx="2176207" cy="2176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C23582-C39D-334D-8E81-FE25EE685E65}"/>
              </a:ext>
            </a:extLst>
          </p:cNvPr>
          <p:cNvSpPr txBox="1"/>
          <p:nvPr/>
        </p:nvSpPr>
        <p:spPr>
          <a:xfrm>
            <a:off x="8948487" y="4874654"/>
            <a:ext cx="152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Yoann GUILLO</a:t>
            </a:r>
          </a:p>
        </p:txBody>
      </p:sp>
    </p:spTree>
    <p:extLst>
      <p:ext uri="{BB962C8B-B14F-4D97-AF65-F5344CB8AC3E}">
        <p14:creationId xmlns:p14="http://schemas.microsoft.com/office/powerpoint/2010/main" val="109594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Merci à </a:t>
            </a:r>
            <a:r>
              <a:rPr lang="en-US" dirty="0" err="1">
                <a:solidFill>
                  <a:schemeClr val="accent1"/>
                </a:solidFill>
              </a:rPr>
              <a:t>nos</a:t>
            </a:r>
            <a:r>
              <a:rPr lang="en-US" dirty="0">
                <a:solidFill>
                  <a:schemeClr val="accent1"/>
                </a:solidFill>
              </a:rPr>
              <a:t> sponsors </a:t>
            </a:r>
            <a:r>
              <a:rPr lang="en-US" dirty="0" err="1">
                <a:solidFill>
                  <a:schemeClr val="accent1"/>
                </a:solidFill>
              </a:rPr>
              <a:t>internationaux</a:t>
            </a:r>
            <a:endParaRPr lang="id-ID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64F74FF-D74C-4D96-A412-64E2FF6A2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54F45-1409-C14E-9025-8B6ABC2C2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7" name="Picture 6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38C67875-5745-3546-A812-A66135C165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3438429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6D63A900-4A23-C04F-984D-A3889146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150109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EBF305DD-ECD2-6542-96EC-D7D5E98FC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A97457F6-5461-3E47-B517-E556C817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19CDAC4-9807-0346-9BB4-2F000557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5701158C-4E8E-AB4E-AEC2-A1A81371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5BF2D6CD-C45D-F846-982B-92180B12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D9CB4-6CEE-474B-B758-16C60AD2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16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2435A6BC-3261-8245-958D-F5F4C755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24495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1507" y="4467574"/>
            <a:ext cx="276524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2"/>
                </a:solidFill>
              </a:rPr>
              <a:t>MVP Azure / Freelance</a:t>
            </a:r>
          </a:p>
          <a:p>
            <a:pPr algn="ctr"/>
            <a:r>
              <a:rPr lang="fr-FR" sz="1200" dirty="0">
                <a:solidFill>
                  <a:schemeClr val="tx2"/>
                </a:solidFill>
              </a:rPr>
              <a:t>Membre de la communauté </a:t>
            </a:r>
            <a:r>
              <a:rPr lang="fr-FR" sz="1200" dirty="0" err="1">
                <a:solidFill>
                  <a:schemeClr val="tx2"/>
                </a:solidFill>
              </a:rPr>
              <a:t>aOS</a:t>
            </a:r>
            <a:r>
              <a:rPr lang="fr-FR" sz="1200" dirty="0">
                <a:solidFill>
                  <a:schemeClr val="tx2"/>
                </a:solidFill>
              </a:rPr>
              <a:t> &amp; MUG Rennes</a:t>
            </a:r>
            <a:endParaRPr lang="id-ID" sz="1200" dirty="0">
              <a:solidFill>
                <a:schemeClr val="tx2"/>
              </a:solidFill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5060349" y="3861605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Yoann GUILLO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5060349" y="4137797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2"/>
                </a:solidFill>
              </a:rPr>
              <a:t>Architecte Cloud</a:t>
            </a:r>
            <a:r>
              <a:rPr lang="id-ID" sz="1200" dirty="0">
                <a:solidFill>
                  <a:schemeClr val="tx2"/>
                </a:solidFill>
              </a:rPr>
              <a:t> </a:t>
            </a:r>
            <a:r>
              <a:rPr lang="id-ID" sz="1200" dirty="0" err="1">
                <a:solidFill>
                  <a:schemeClr val="tx2"/>
                </a:solidFill>
              </a:rPr>
              <a:t>Azure</a:t>
            </a:r>
            <a:endParaRPr lang="fr-FR" sz="1200" dirty="0">
              <a:solidFill>
                <a:schemeClr val="tx2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096908" y="5225211"/>
            <a:ext cx="205963" cy="167375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5096908" y="5583303"/>
            <a:ext cx="192984" cy="193907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22" name="Straight Connector 21"/>
          <p:cNvCxnSpPr/>
          <p:nvPr/>
        </p:nvCxnSpPr>
        <p:spPr>
          <a:xfrm>
            <a:off x="5199890" y="4428166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711171" y="5166845"/>
            <a:ext cx="276524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2"/>
                </a:solidFill>
              </a:rPr>
              <a:t>@</a:t>
            </a:r>
            <a:r>
              <a:rPr lang="fr-FR" sz="1400" dirty="0" err="1">
                <a:solidFill>
                  <a:schemeClr val="tx2"/>
                </a:solidFill>
              </a:rPr>
              <a:t>YoannGUILLO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98997" y="5538840"/>
            <a:ext cx="45283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2"/>
                </a:solidFill>
              </a:rPr>
              <a:t>https://www.linkedin.com/in/</a:t>
            </a:r>
            <a:r>
              <a:rPr lang="fr-FR" sz="1400" dirty="0" err="1">
                <a:solidFill>
                  <a:schemeClr val="tx2"/>
                </a:solidFill>
              </a:rPr>
              <a:t>yoannguillo</a:t>
            </a:r>
            <a:endParaRPr lang="fr-FR" sz="14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07FAF-9830-8A43-8893-F9A8A429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68" y="5910835"/>
            <a:ext cx="294063" cy="294063"/>
          </a:xfrm>
          <a:prstGeom prst="rect">
            <a:avLst/>
          </a:prstGeom>
        </p:spPr>
      </p:pic>
      <p:pic>
        <p:nvPicPr>
          <p:cNvPr id="7" name="Picture Placeholder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4121285-9E81-734F-B91D-070EC081DE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5" b="21865"/>
          <a:stretch>
            <a:fillRect/>
          </a:stretch>
        </p:blipFill>
        <p:spPr>
          <a:xfrm>
            <a:off x="4652255" y="1598595"/>
            <a:ext cx="2880000" cy="2160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CEC285-45DE-2543-BA72-EB3E28456D29}"/>
              </a:ext>
            </a:extLst>
          </p:cNvPr>
          <p:cNvSpPr/>
          <p:nvPr/>
        </p:nvSpPr>
        <p:spPr>
          <a:xfrm>
            <a:off x="5498275" y="5897121"/>
            <a:ext cx="203398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2"/>
                </a:solidFill>
              </a:rPr>
              <a:t>                 http://</a:t>
            </a:r>
            <a:r>
              <a:rPr lang="fr-FR" sz="1400" dirty="0" err="1">
                <a:solidFill>
                  <a:schemeClr val="tx2"/>
                </a:solidFill>
              </a:rPr>
              <a:t>www.geneziis.com</a:t>
            </a:r>
            <a:endParaRPr lang="fr-F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 animBg="1"/>
      <p:bldP spid="18" grpId="0" animBg="1"/>
      <p:bldP spid="27" grpId="0"/>
      <p:bldP spid="2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7427-683D-844E-A57E-9F8EAD7A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attendees get the following :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CCFD47-27FE-B24C-BC55-1F6F487B3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61899"/>
              </p:ext>
            </p:extLst>
          </p:nvPr>
        </p:nvGraphicFramePr>
        <p:xfrm>
          <a:off x="2747597" y="1869790"/>
          <a:ext cx="9029700" cy="4196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6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Sponsor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Offering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Cloudmonix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>
                          <a:effectLst/>
                          <a:latin typeface="+mj-lt"/>
                        </a:rPr>
                        <a:t>https://cloudmonix.com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Cloudmonix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 offers 2 months free of Ultimate or Pro</a:t>
                      </a:r>
                      <a:r>
                        <a:rPr lang="en-US" sz="1600" baseline="0" dirty="0">
                          <a:effectLst/>
                          <a:latin typeface="+mj-lt"/>
                        </a:rPr>
                        <a:t> plans 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for Azure monitoring!</a:t>
                      </a:r>
                      <a:br>
                        <a:rPr lang="en-US" sz="1600" dirty="0">
                          <a:effectLst/>
                          <a:latin typeface="+mj-lt"/>
                        </a:rPr>
                      </a:br>
                      <a:br>
                        <a:rPr lang="en-US" sz="1600" dirty="0">
                          <a:effectLst/>
                          <a:latin typeface="+mj-lt"/>
                        </a:rPr>
                      </a:br>
                      <a:r>
                        <a:rPr lang="en-US" sz="1400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1600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bit.ly/globalazure2019-cloudmonix</a:t>
                      </a:r>
                      <a:r>
                        <a:rPr lang="en-US" sz="14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Code: GAB2019</a:t>
                      </a: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7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Serverless</a:t>
                      </a: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https://serverless360.com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j-lt"/>
                        </a:rPr>
                        <a:t>Serverless360</a:t>
                      </a:r>
                      <a:r>
                        <a:rPr lang="en-US" sz="1600" baseline="0" dirty="0">
                          <a:effectLst/>
                          <a:latin typeface="+mj-lt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effectLst/>
                          <a:latin typeface="+mj-lt"/>
                        </a:rPr>
                      </a:br>
                      <a:br>
                        <a:rPr lang="en-US" sz="1600" baseline="0" dirty="0">
                          <a:effectLst/>
                          <a:latin typeface="+mj-lt"/>
                        </a:rPr>
                      </a:br>
                      <a:r>
                        <a:rPr lang="en-US" sz="1600" u="sng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227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KEMP</a:t>
                      </a:r>
                      <a:b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0" descr="CloudMonix-Orange-cropped">
            <a:extLst>
              <a:ext uri="{FF2B5EF4-FFF2-40B4-BE49-F238E27FC236}">
                <a16:creationId xmlns:a16="http://schemas.microsoft.com/office/drawing/2014/main" id="{8E5946D2-A291-6348-B493-675385D83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2" y="2031572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508B0CA3-26F4-F94A-813D-02DA7710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9" y="210562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BD0B8888-776D-8042-B068-5F52222D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2" y="3311201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E2E360BE-490E-9744-B78F-B96F7A33958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0" y="4372163"/>
            <a:ext cx="2069322" cy="5979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899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7427-683D-844E-A57E-9F8EAD7A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attendees get the following :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0A508F-CBFE-EB40-8941-35746B7E7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5285"/>
              </p:ext>
            </p:extLst>
          </p:nvPr>
        </p:nvGraphicFramePr>
        <p:xfrm>
          <a:off x="2724150" y="2377391"/>
          <a:ext cx="9029700" cy="2785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6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Sponsor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Offering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Progate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hlinkClick r:id="rId2"/>
                        </a:rPr>
                        <a:t>https://progate.com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Progate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 is offering</a:t>
                      </a:r>
                      <a:r>
                        <a:rPr lang="en-US" sz="1600" baseline="0" dirty="0">
                          <a:effectLst/>
                          <a:latin typeface="+mj-lt"/>
                        </a:rPr>
                        <a:t> a free month access to their entire platform!</a:t>
                      </a:r>
                      <a:br>
                        <a:rPr lang="en-US" sz="1600" dirty="0">
                          <a:effectLst/>
                          <a:latin typeface="+mj-lt"/>
                        </a:rPr>
                      </a:br>
                      <a:br>
                        <a:rPr lang="en-US" sz="1600" dirty="0">
                          <a:effectLst/>
                          <a:latin typeface="+mj-lt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endParaRPr lang="en-US" sz="1600" u="sng" kern="1200" baseline="0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74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RevDeBug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3"/>
                        </a:rPr>
                        <a:t>https://revdebug.com/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+mj-lt"/>
                        </a:rPr>
                        <a:t>RevDeBug</a:t>
                      </a:r>
                      <a:r>
                        <a:rPr lang="en-US" sz="1600" baseline="0" dirty="0">
                          <a:effectLst/>
                          <a:latin typeface="+mj-lt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effectLst/>
                          <a:latin typeface="+mj-lt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</a:br>
                      <a:endParaRPr lang="en-US" sz="16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7422" marR="57422" marT="0" marB="0" anchor="ctr"/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7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9D11DFAB-B11C-CF4A-AAC3-78ADFF93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34302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99C42E0F-890C-CB48-A91D-6DE93F9F8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" y="2921785"/>
            <a:ext cx="2546823" cy="832657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954A9-AA54-D54E-9D75-D5DAC9DE434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9" y="4258271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8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7427-683D-844E-A57E-9F8EAD7A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gouvernance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?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Pourquoi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faire ?</a:t>
            </a:r>
            <a:endParaRPr lang="fr-FR" dirty="0"/>
          </a:p>
        </p:txBody>
      </p:sp>
      <p:pic>
        <p:nvPicPr>
          <p:cNvPr id="7" name="Picture 2" descr="https://global.azurebootcamp.net/wp-content/uploads/2018/09/logo-2019-250x222.png">
            <a:extLst>
              <a:ext uri="{FF2B5EF4-FFF2-40B4-BE49-F238E27FC236}">
                <a16:creationId xmlns:a16="http://schemas.microsoft.com/office/drawing/2014/main" id="{9D11DFAB-B11C-CF4A-AAC3-78ADFF93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34302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5FC97-69E6-284E-AFA8-CA3D5F28F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89" y="2000085"/>
            <a:ext cx="6992340" cy="39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3747853" y="2666831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ebas" pitchFamily="2" charset="0"/>
              </a:rPr>
              <a:t>Management Groups</a:t>
            </a:r>
            <a:endParaRPr lang="id-ID" dirty="0">
              <a:solidFill>
                <a:schemeClr val="bg1"/>
              </a:solidFill>
              <a:latin typeface="Bebas" pitchFamily="2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5096230" y="3203819"/>
            <a:ext cx="2042729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Azure Management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517A0-95C9-0940-932A-51C7FEE01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25C02-A229-004D-AACC-0B2ED890729D}"/>
              </a:ext>
            </a:extLst>
          </p:cNvPr>
          <p:cNvSpPr/>
          <p:nvPr/>
        </p:nvSpPr>
        <p:spPr>
          <a:xfrm>
            <a:off x="845761" y="210370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2"/>
              </a:rPr>
              <a:t>Organize your resources with Azure Management Groups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Manage </a:t>
            </a:r>
            <a:r>
              <a:rPr lang="fr-FR" dirty="0" err="1">
                <a:hlinkClick r:id="rId3"/>
              </a:rPr>
              <a:t>your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resources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with</a:t>
            </a:r>
            <a:r>
              <a:rPr lang="fr-FR" dirty="0">
                <a:hlinkClick r:id="rId3"/>
              </a:rPr>
              <a:t> management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Picture 2" descr="https://www269.lunapic.com/editor/working/153734651417530124?1541969836">
            <a:extLst>
              <a:ext uri="{FF2B5EF4-FFF2-40B4-BE49-F238E27FC236}">
                <a16:creationId xmlns:a16="http://schemas.microsoft.com/office/drawing/2014/main" id="{33C16DE2-73D1-CB43-B316-F9917C82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52" y="5387792"/>
            <a:ext cx="490373" cy="7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269.lunapic.com/editor/working/153734651417530124?1541969836">
            <a:extLst>
              <a:ext uri="{FF2B5EF4-FFF2-40B4-BE49-F238E27FC236}">
                <a16:creationId xmlns:a16="http://schemas.microsoft.com/office/drawing/2014/main" id="{54606640-1952-8040-A990-46E1A870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3" y="5387792"/>
            <a:ext cx="490373" cy="7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1A2A5-ED39-BF43-9EC3-7F81F6B11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09850"/>
            <a:ext cx="952500" cy="81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33309-058F-214E-9829-53D9434F8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689" y="4050755"/>
            <a:ext cx="952500" cy="81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90437-3DA7-6741-928B-EE9898802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510" y="4050755"/>
            <a:ext cx="952500" cy="8191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7CE0C6-8842-7D4E-A6B1-049D597285F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572250" y="3429000"/>
            <a:ext cx="0" cy="527159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8AF8A-8372-1448-8797-CF7869CA08B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5113939" y="4869905"/>
            <a:ext cx="0" cy="517887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2FB64D-233A-6D4F-A040-8EEB27A1844C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7725760" y="4869905"/>
            <a:ext cx="0" cy="517887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60B79A-81E2-384E-A3DA-C06EA3D40254}"/>
              </a:ext>
            </a:extLst>
          </p:cNvPr>
          <p:cNvCxnSpPr>
            <a:cxnSpLocks/>
          </p:cNvCxnSpPr>
          <p:nvPr/>
        </p:nvCxnSpPr>
        <p:spPr>
          <a:xfrm>
            <a:off x="5113938" y="3956159"/>
            <a:ext cx="2611821" cy="0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086C2D-E137-CF41-8537-23853442C63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13938" y="3956159"/>
            <a:ext cx="1" cy="94596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5805D-25B9-6445-8B6E-DF2B9467B2A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25759" y="3956159"/>
            <a:ext cx="1" cy="94596"/>
          </a:xfrm>
          <a:prstGeom prst="line">
            <a:avLst/>
          </a:prstGeom>
          <a:ln w="285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29B5FBA-594A-FD4A-A059-D67766ED8EA6}"/>
              </a:ext>
            </a:extLst>
          </p:cNvPr>
          <p:cNvSpPr txBox="1">
            <a:spLocks/>
          </p:cNvSpPr>
          <p:nvPr/>
        </p:nvSpPr>
        <p:spPr>
          <a:xfrm>
            <a:off x="7048500" y="2911495"/>
            <a:ext cx="32420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Tenant Root Group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DBF122A-65D0-4743-8299-EB206C56597B}"/>
              </a:ext>
            </a:extLst>
          </p:cNvPr>
          <p:cNvSpPr txBox="1">
            <a:spLocks/>
          </p:cNvSpPr>
          <p:nvPr/>
        </p:nvSpPr>
        <p:spPr>
          <a:xfrm>
            <a:off x="8240329" y="4303184"/>
            <a:ext cx="32420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Production Group</a:t>
            </a:r>
            <a:endParaRPr lang="en-US" sz="2000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F485F9F-139B-914B-B464-A697BCF353F0}"/>
              </a:ext>
            </a:extLst>
          </p:cNvPr>
          <p:cNvSpPr txBox="1">
            <a:spLocks/>
          </p:cNvSpPr>
          <p:nvPr/>
        </p:nvSpPr>
        <p:spPr>
          <a:xfrm>
            <a:off x="2344048" y="4303184"/>
            <a:ext cx="32420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Dev and Test Group</a:t>
            </a:r>
            <a:endParaRPr lang="en-US" sz="2000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6C61E71-18F6-E446-B59A-4645942D4BB6}"/>
              </a:ext>
            </a:extLst>
          </p:cNvPr>
          <p:cNvSpPr txBox="1">
            <a:spLocks/>
          </p:cNvSpPr>
          <p:nvPr/>
        </p:nvSpPr>
        <p:spPr>
          <a:xfrm>
            <a:off x="8240329" y="5540984"/>
            <a:ext cx="32420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Production Subscription</a:t>
            </a:r>
            <a:endParaRPr lang="en-US" sz="200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14DA12-33F5-B141-89CB-FD3DC672EBF6}"/>
              </a:ext>
            </a:extLst>
          </p:cNvPr>
          <p:cNvSpPr txBox="1">
            <a:spLocks/>
          </p:cNvSpPr>
          <p:nvPr/>
        </p:nvSpPr>
        <p:spPr>
          <a:xfrm>
            <a:off x="1871935" y="5540984"/>
            <a:ext cx="324200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Dev and Test Subscription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126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BFD0780-D78F-404A-BDBE-6F601B946886}" vid="{7496DFCD-9385-3A4C-8FAE-763F2B163D5D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BFD0780-D78F-404A-BDBE-6F601B946886}" vid="{0E7B501D-2EF3-BE46-8F19-B11ADA12F4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364</Words>
  <Application>Microsoft Macintosh PowerPoint</Application>
  <PresentationFormat>Widescreen</PresentationFormat>
  <Paragraphs>122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Bebas</vt:lpstr>
      <vt:lpstr>calibri</vt:lpstr>
      <vt:lpstr>calibri</vt:lpstr>
      <vt:lpstr>FontAwesome</vt:lpstr>
      <vt:lpstr>oxygen</vt:lpstr>
      <vt:lpstr>Rockwell</vt:lpstr>
      <vt:lpstr>Segoe UI Light</vt:lpstr>
      <vt:lpstr>Segoe UI Semilight</vt:lpstr>
      <vt:lpstr>Wingdings</vt:lpstr>
      <vt:lpstr>Office Theme</vt:lpstr>
      <vt:lpstr>with Footer</vt:lpstr>
      <vt:lpstr>Azure Blueprints &amp; Azure Policy au service de la gouvernance</vt:lpstr>
      <vt:lpstr>Merci à nos sponsors locaux</vt:lpstr>
      <vt:lpstr>Merci à nos sponsors internationaux</vt:lpstr>
      <vt:lpstr>Meet the Team</vt:lpstr>
      <vt:lpstr>All attendees get the following :</vt:lpstr>
      <vt:lpstr>All attendees get the following :</vt:lpstr>
      <vt:lpstr>La gouvernance ? Pourquoi faire ?</vt:lpstr>
      <vt:lpstr>PowerPoint Presentation</vt:lpstr>
      <vt:lpstr>Azure Management Groups</vt:lpstr>
      <vt:lpstr>PowerPoint Presentation</vt:lpstr>
      <vt:lpstr>PowerPoint Presentation</vt:lpstr>
      <vt:lpstr>Azure Policy</vt:lpstr>
      <vt:lpstr>Azure Policy</vt:lpstr>
      <vt:lpstr>PowerPoint Presentation</vt:lpstr>
      <vt:lpstr>PowerPoint Presentation</vt:lpstr>
      <vt:lpstr>Azure Blueprints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GUILLO Yoann (ENGIE IT)</dc:creator>
  <cp:lastModifiedBy>GUILLO Yoann (ENGIE IT)</cp:lastModifiedBy>
  <cp:revision>1</cp:revision>
  <dcterms:created xsi:type="dcterms:W3CDTF">2019-04-23T17:02:20Z</dcterms:created>
  <dcterms:modified xsi:type="dcterms:W3CDTF">2019-05-31T11:34:39Z</dcterms:modified>
</cp:coreProperties>
</file>